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5" r:id="rId1"/>
  </p:sldMasterIdLst>
  <p:notesMasterIdLst>
    <p:notesMasterId r:id="rId40"/>
  </p:notesMasterIdLst>
  <p:sldIdLst>
    <p:sldId id="256" r:id="rId2"/>
    <p:sldId id="322" r:id="rId3"/>
    <p:sldId id="323" r:id="rId4"/>
    <p:sldId id="341" r:id="rId5"/>
    <p:sldId id="343" r:id="rId6"/>
    <p:sldId id="324" r:id="rId7"/>
    <p:sldId id="325" r:id="rId8"/>
    <p:sldId id="309" r:id="rId9"/>
    <p:sldId id="312" r:id="rId10"/>
    <p:sldId id="333" r:id="rId11"/>
    <p:sldId id="302" r:id="rId12"/>
    <p:sldId id="336" r:id="rId13"/>
    <p:sldId id="314" r:id="rId14"/>
    <p:sldId id="311" r:id="rId15"/>
    <p:sldId id="291" r:id="rId16"/>
    <p:sldId id="342" r:id="rId17"/>
    <p:sldId id="335" r:id="rId18"/>
    <p:sldId id="316" r:id="rId19"/>
    <p:sldId id="315" r:id="rId20"/>
    <p:sldId id="337" r:id="rId21"/>
    <p:sldId id="344" r:id="rId22"/>
    <p:sldId id="345" r:id="rId23"/>
    <p:sldId id="326" r:id="rId24"/>
    <p:sldId id="319" r:id="rId25"/>
    <p:sldId id="297" r:id="rId26"/>
    <p:sldId id="327" r:id="rId27"/>
    <p:sldId id="305" r:id="rId28"/>
    <p:sldId id="328" r:id="rId29"/>
    <p:sldId id="304" r:id="rId30"/>
    <p:sldId id="339" r:id="rId31"/>
    <p:sldId id="338" r:id="rId32"/>
    <p:sldId id="329" r:id="rId33"/>
    <p:sldId id="320" r:id="rId34"/>
    <p:sldId id="306" r:id="rId35"/>
    <p:sldId id="340" r:id="rId36"/>
    <p:sldId id="310" r:id="rId37"/>
    <p:sldId id="330" r:id="rId38"/>
    <p:sldId id="33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品川和雅" initials="品川和雅" lastIdx="0" clrIdx="0">
    <p:extLst>
      <p:ext uri="{19B8F6BF-5375-455C-9EA6-DF929625EA0E}">
        <p15:presenceInfo xmlns:p15="http://schemas.microsoft.com/office/powerpoint/2012/main" userId="d0dddecc678d37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55F6"/>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27"/>
    <p:restoredTop sz="79565"/>
  </p:normalViewPr>
  <p:slideViewPr>
    <p:cSldViewPr snapToGrid="0" snapToObjects="1" showGuides="1">
      <p:cViewPr varScale="1">
        <p:scale>
          <a:sx n="91" d="100"/>
          <a:sy n="91" d="100"/>
        </p:scale>
        <p:origin x="224" y="192"/>
      </p:cViewPr>
      <p:guideLst>
        <p:guide pos="3840"/>
        <p:guide orient="horz" pos="5"/>
      </p:guideLst>
    </p:cSldViewPr>
  </p:slideViewPr>
  <p:notesTextViewPr>
    <p:cViewPr>
      <p:scale>
        <a:sx n="110" d="100"/>
        <a:sy n="110" d="100"/>
      </p:scale>
      <p:origin x="0" y="0"/>
    </p:cViewPr>
  </p:notesTextViewPr>
  <p:notesViewPr>
    <p:cSldViewPr snapToGrid="0" snapToObjects="1" showGuides="1">
      <p:cViewPr varScale="1">
        <p:scale>
          <a:sx n="89" d="100"/>
          <a:sy n="89" d="100"/>
        </p:scale>
        <p:origin x="3584"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AC8FD-C99B-4743-BCD8-DD928DBB8FF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D7789C83-DB8B-5C48-951B-A36F52BC0BA3}">
      <dgm:prSet phldrT="[Texte]"/>
      <dgm:spPr/>
      <dgm:t>
        <a:bodyPr/>
        <a:lstStyle/>
        <a:p>
          <a:r>
            <a:rPr lang="fr-FR" dirty="0"/>
            <a:t>Test</a:t>
          </a:r>
        </a:p>
      </dgm:t>
    </dgm:pt>
    <dgm:pt modelId="{7C09C34F-BB6F-044F-B45F-B376B8AFC4CF}" type="parTrans" cxnId="{5C896869-6222-8B4F-BC96-1B3B5A104C98}">
      <dgm:prSet/>
      <dgm:spPr/>
      <dgm:t>
        <a:bodyPr/>
        <a:lstStyle/>
        <a:p>
          <a:endParaRPr lang="fr-FR"/>
        </a:p>
      </dgm:t>
    </dgm:pt>
    <dgm:pt modelId="{B74CC0D3-9B1F-C344-AB7B-3976C9146A25}" type="sibTrans" cxnId="{5C896869-6222-8B4F-BC96-1B3B5A104C98}">
      <dgm:prSet/>
      <dgm:spPr/>
      <dgm:t>
        <a:bodyPr/>
        <a:lstStyle/>
        <a:p>
          <a:endParaRPr lang="fr-FR"/>
        </a:p>
      </dgm:t>
    </dgm:pt>
    <dgm:pt modelId="{012830BA-22E0-214B-8A3D-2C00C3B3C7E5}">
      <dgm:prSet phldrT="[Texte]"/>
      <dgm:spPr/>
      <dgm:t>
        <a:bodyPr/>
        <a:lstStyle/>
        <a:p>
          <a:r>
            <a:rPr lang="fr-FR" dirty="0"/>
            <a:t>Design</a:t>
          </a:r>
        </a:p>
      </dgm:t>
    </dgm:pt>
    <dgm:pt modelId="{D2EDAB4E-C80D-8D43-BD84-9BB6E53EF2F6}" type="parTrans" cxnId="{FF92B8B7-8381-B34C-8752-9AF930A524D5}">
      <dgm:prSet/>
      <dgm:spPr/>
      <dgm:t>
        <a:bodyPr/>
        <a:lstStyle/>
        <a:p>
          <a:endParaRPr lang="fr-FR"/>
        </a:p>
      </dgm:t>
    </dgm:pt>
    <dgm:pt modelId="{F805925A-461C-FC44-967A-3E93CBEF278D}" type="sibTrans" cxnId="{FF92B8B7-8381-B34C-8752-9AF930A524D5}">
      <dgm:prSet/>
      <dgm:spPr/>
      <dgm:t>
        <a:bodyPr/>
        <a:lstStyle/>
        <a:p>
          <a:endParaRPr lang="fr-FR"/>
        </a:p>
      </dgm:t>
    </dgm:pt>
    <dgm:pt modelId="{8EF5574A-48B4-0244-A92D-9D7955605EB1}">
      <dgm:prSet phldrT="[Texte]"/>
      <dgm:spPr/>
      <dgm:t>
        <a:bodyPr/>
        <a:lstStyle/>
        <a:p>
          <a:r>
            <a:rPr lang="fr-FR" dirty="0"/>
            <a:t>Feedback</a:t>
          </a:r>
        </a:p>
      </dgm:t>
    </dgm:pt>
    <dgm:pt modelId="{667C4BA8-2126-9147-8352-BD2D81CBD2E7}" type="parTrans" cxnId="{95EFD12E-FB8F-1C41-B1DF-BFBBCD396A8F}">
      <dgm:prSet/>
      <dgm:spPr/>
      <dgm:t>
        <a:bodyPr/>
        <a:lstStyle/>
        <a:p>
          <a:endParaRPr lang="fr-FR"/>
        </a:p>
      </dgm:t>
    </dgm:pt>
    <dgm:pt modelId="{EE23943D-F68D-5F4A-8928-A613E8094DD0}" type="sibTrans" cxnId="{95EFD12E-FB8F-1C41-B1DF-BFBBCD396A8F}">
      <dgm:prSet/>
      <dgm:spPr/>
      <dgm:t>
        <a:bodyPr/>
        <a:lstStyle/>
        <a:p>
          <a:endParaRPr lang="fr-FR"/>
        </a:p>
      </dgm:t>
    </dgm:pt>
    <dgm:pt modelId="{86C5B87B-6C75-9949-BA68-31689ABFF3FD}" type="pres">
      <dgm:prSet presAssocID="{41CAC8FD-C99B-4743-BCD8-DD928DBB8FF1}" presName="cycle" presStyleCnt="0">
        <dgm:presLayoutVars>
          <dgm:dir/>
          <dgm:resizeHandles val="exact"/>
        </dgm:presLayoutVars>
      </dgm:prSet>
      <dgm:spPr/>
    </dgm:pt>
    <dgm:pt modelId="{B0D16D34-18F4-C74E-8170-66B0D6213589}" type="pres">
      <dgm:prSet presAssocID="{012830BA-22E0-214B-8A3D-2C00C3B3C7E5}" presName="node" presStyleLbl="node1" presStyleIdx="0" presStyleCnt="3">
        <dgm:presLayoutVars>
          <dgm:bulletEnabled val="1"/>
        </dgm:presLayoutVars>
      </dgm:prSet>
      <dgm:spPr/>
    </dgm:pt>
    <dgm:pt modelId="{6F51D6A2-64F0-5A4D-AC05-420D5646D567}" type="pres">
      <dgm:prSet presAssocID="{F805925A-461C-FC44-967A-3E93CBEF278D}" presName="sibTrans" presStyleLbl="sibTrans2D1" presStyleIdx="0" presStyleCnt="3"/>
      <dgm:spPr/>
    </dgm:pt>
    <dgm:pt modelId="{0A9A877F-CC57-8B4E-B7B4-3630898FBFC6}" type="pres">
      <dgm:prSet presAssocID="{F805925A-461C-FC44-967A-3E93CBEF278D}" presName="connectorText" presStyleLbl="sibTrans2D1" presStyleIdx="0" presStyleCnt="3"/>
      <dgm:spPr/>
    </dgm:pt>
    <dgm:pt modelId="{FC747E34-4CBC-9F46-914B-8994557CE5F4}" type="pres">
      <dgm:prSet presAssocID="{D7789C83-DB8B-5C48-951B-A36F52BC0BA3}" presName="node" presStyleLbl="node1" presStyleIdx="1" presStyleCnt="3">
        <dgm:presLayoutVars>
          <dgm:bulletEnabled val="1"/>
        </dgm:presLayoutVars>
      </dgm:prSet>
      <dgm:spPr/>
    </dgm:pt>
    <dgm:pt modelId="{036413FA-58CA-DC46-8930-466D896984B7}" type="pres">
      <dgm:prSet presAssocID="{B74CC0D3-9B1F-C344-AB7B-3976C9146A25}" presName="sibTrans" presStyleLbl="sibTrans2D1" presStyleIdx="1" presStyleCnt="3"/>
      <dgm:spPr/>
    </dgm:pt>
    <dgm:pt modelId="{06533E3C-D65B-334B-A532-85887048EFD6}" type="pres">
      <dgm:prSet presAssocID="{B74CC0D3-9B1F-C344-AB7B-3976C9146A25}" presName="connectorText" presStyleLbl="sibTrans2D1" presStyleIdx="1" presStyleCnt="3"/>
      <dgm:spPr/>
    </dgm:pt>
    <dgm:pt modelId="{3F874D0B-31D3-714D-8D82-153D16F1733E}" type="pres">
      <dgm:prSet presAssocID="{8EF5574A-48B4-0244-A92D-9D7955605EB1}" presName="node" presStyleLbl="node1" presStyleIdx="2" presStyleCnt="3">
        <dgm:presLayoutVars>
          <dgm:bulletEnabled val="1"/>
        </dgm:presLayoutVars>
      </dgm:prSet>
      <dgm:spPr/>
    </dgm:pt>
    <dgm:pt modelId="{75CC8FE1-F140-474C-8483-8A6725C35056}" type="pres">
      <dgm:prSet presAssocID="{EE23943D-F68D-5F4A-8928-A613E8094DD0}" presName="sibTrans" presStyleLbl="sibTrans2D1" presStyleIdx="2" presStyleCnt="3"/>
      <dgm:spPr/>
    </dgm:pt>
    <dgm:pt modelId="{57275F60-FD5D-C64A-A0B4-0A95B6E2624C}" type="pres">
      <dgm:prSet presAssocID="{EE23943D-F68D-5F4A-8928-A613E8094DD0}" presName="connectorText" presStyleLbl="sibTrans2D1" presStyleIdx="2" presStyleCnt="3"/>
      <dgm:spPr/>
    </dgm:pt>
  </dgm:ptLst>
  <dgm:cxnLst>
    <dgm:cxn modelId="{95EFD12E-FB8F-1C41-B1DF-BFBBCD396A8F}" srcId="{41CAC8FD-C99B-4743-BCD8-DD928DBB8FF1}" destId="{8EF5574A-48B4-0244-A92D-9D7955605EB1}" srcOrd="2" destOrd="0" parTransId="{667C4BA8-2126-9147-8352-BD2D81CBD2E7}" sibTransId="{EE23943D-F68D-5F4A-8928-A613E8094DD0}"/>
    <dgm:cxn modelId="{E698B432-8398-6D4A-9159-F64B99401D8A}" type="presOf" srcId="{D7789C83-DB8B-5C48-951B-A36F52BC0BA3}" destId="{FC747E34-4CBC-9F46-914B-8994557CE5F4}" srcOrd="0" destOrd="0" presId="urn:microsoft.com/office/officeart/2005/8/layout/cycle2"/>
    <dgm:cxn modelId="{2C1B863D-E274-E543-BBB7-7A51360DB77B}" type="presOf" srcId="{F805925A-461C-FC44-967A-3E93CBEF278D}" destId="{6F51D6A2-64F0-5A4D-AC05-420D5646D567}" srcOrd="0" destOrd="0" presId="urn:microsoft.com/office/officeart/2005/8/layout/cycle2"/>
    <dgm:cxn modelId="{9084A757-87CA-E242-AE05-96F2810959CA}" type="presOf" srcId="{8EF5574A-48B4-0244-A92D-9D7955605EB1}" destId="{3F874D0B-31D3-714D-8D82-153D16F1733E}" srcOrd="0" destOrd="0" presId="urn:microsoft.com/office/officeart/2005/8/layout/cycle2"/>
    <dgm:cxn modelId="{5C896869-6222-8B4F-BC96-1B3B5A104C98}" srcId="{41CAC8FD-C99B-4743-BCD8-DD928DBB8FF1}" destId="{D7789C83-DB8B-5C48-951B-A36F52BC0BA3}" srcOrd="1" destOrd="0" parTransId="{7C09C34F-BB6F-044F-B45F-B376B8AFC4CF}" sibTransId="{B74CC0D3-9B1F-C344-AB7B-3976C9146A25}"/>
    <dgm:cxn modelId="{38903E81-6332-A942-AE13-B4B2CAC5D871}" type="presOf" srcId="{B74CC0D3-9B1F-C344-AB7B-3976C9146A25}" destId="{036413FA-58CA-DC46-8930-466D896984B7}" srcOrd="0" destOrd="0" presId="urn:microsoft.com/office/officeart/2005/8/layout/cycle2"/>
    <dgm:cxn modelId="{99058798-6374-A945-A02D-08EAE78F3936}" type="presOf" srcId="{EE23943D-F68D-5F4A-8928-A613E8094DD0}" destId="{57275F60-FD5D-C64A-A0B4-0A95B6E2624C}" srcOrd="1" destOrd="0" presId="urn:microsoft.com/office/officeart/2005/8/layout/cycle2"/>
    <dgm:cxn modelId="{FF92B8B7-8381-B34C-8752-9AF930A524D5}" srcId="{41CAC8FD-C99B-4743-BCD8-DD928DBB8FF1}" destId="{012830BA-22E0-214B-8A3D-2C00C3B3C7E5}" srcOrd="0" destOrd="0" parTransId="{D2EDAB4E-C80D-8D43-BD84-9BB6E53EF2F6}" sibTransId="{F805925A-461C-FC44-967A-3E93CBEF278D}"/>
    <dgm:cxn modelId="{920D5CCB-BC72-044E-9168-AA22CC4DF0E9}" type="presOf" srcId="{EE23943D-F68D-5F4A-8928-A613E8094DD0}" destId="{75CC8FE1-F140-474C-8483-8A6725C35056}" srcOrd="0" destOrd="0" presId="urn:microsoft.com/office/officeart/2005/8/layout/cycle2"/>
    <dgm:cxn modelId="{19004CCE-563E-3144-8DCB-3C82DC29FB1D}" type="presOf" srcId="{012830BA-22E0-214B-8A3D-2C00C3B3C7E5}" destId="{B0D16D34-18F4-C74E-8170-66B0D6213589}" srcOrd="0" destOrd="0" presId="urn:microsoft.com/office/officeart/2005/8/layout/cycle2"/>
    <dgm:cxn modelId="{2F7035D0-B736-AF49-8371-DECAEE8B10D0}" type="presOf" srcId="{41CAC8FD-C99B-4743-BCD8-DD928DBB8FF1}" destId="{86C5B87B-6C75-9949-BA68-31689ABFF3FD}" srcOrd="0" destOrd="0" presId="urn:microsoft.com/office/officeart/2005/8/layout/cycle2"/>
    <dgm:cxn modelId="{ADE201E7-F655-394C-A207-A3EE61D411C1}" type="presOf" srcId="{F805925A-461C-FC44-967A-3E93CBEF278D}" destId="{0A9A877F-CC57-8B4E-B7B4-3630898FBFC6}" srcOrd="1" destOrd="0" presId="urn:microsoft.com/office/officeart/2005/8/layout/cycle2"/>
    <dgm:cxn modelId="{35D965F5-F854-DF49-A0DE-E5F73787F472}" type="presOf" srcId="{B74CC0D3-9B1F-C344-AB7B-3976C9146A25}" destId="{06533E3C-D65B-334B-A532-85887048EFD6}" srcOrd="1" destOrd="0" presId="urn:microsoft.com/office/officeart/2005/8/layout/cycle2"/>
    <dgm:cxn modelId="{433C2427-5389-DD4F-9103-442703BDE9DC}" type="presParOf" srcId="{86C5B87B-6C75-9949-BA68-31689ABFF3FD}" destId="{B0D16D34-18F4-C74E-8170-66B0D6213589}" srcOrd="0" destOrd="0" presId="urn:microsoft.com/office/officeart/2005/8/layout/cycle2"/>
    <dgm:cxn modelId="{3B6B1C76-3DF8-9941-8F73-6C6488FB469A}" type="presParOf" srcId="{86C5B87B-6C75-9949-BA68-31689ABFF3FD}" destId="{6F51D6A2-64F0-5A4D-AC05-420D5646D567}" srcOrd="1" destOrd="0" presId="urn:microsoft.com/office/officeart/2005/8/layout/cycle2"/>
    <dgm:cxn modelId="{F1F78330-18A4-0C48-B670-212CE47025EA}" type="presParOf" srcId="{6F51D6A2-64F0-5A4D-AC05-420D5646D567}" destId="{0A9A877F-CC57-8B4E-B7B4-3630898FBFC6}" srcOrd="0" destOrd="0" presId="urn:microsoft.com/office/officeart/2005/8/layout/cycle2"/>
    <dgm:cxn modelId="{B049D926-655B-AB45-AB1D-576227278D81}" type="presParOf" srcId="{86C5B87B-6C75-9949-BA68-31689ABFF3FD}" destId="{FC747E34-4CBC-9F46-914B-8994557CE5F4}" srcOrd="2" destOrd="0" presId="urn:microsoft.com/office/officeart/2005/8/layout/cycle2"/>
    <dgm:cxn modelId="{7FED9730-6971-7145-B9FF-F95C0322FE4D}" type="presParOf" srcId="{86C5B87B-6C75-9949-BA68-31689ABFF3FD}" destId="{036413FA-58CA-DC46-8930-466D896984B7}" srcOrd="3" destOrd="0" presId="urn:microsoft.com/office/officeart/2005/8/layout/cycle2"/>
    <dgm:cxn modelId="{338BFC28-A298-834D-8F14-F8B5AC2FC442}" type="presParOf" srcId="{036413FA-58CA-DC46-8930-466D896984B7}" destId="{06533E3C-D65B-334B-A532-85887048EFD6}" srcOrd="0" destOrd="0" presId="urn:microsoft.com/office/officeart/2005/8/layout/cycle2"/>
    <dgm:cxn modelId="{924B7BA9-E1A8-7A41-BDC1-F20C04178D85}" type="presParOf" srcId="{86C5B87B-6C75-9949-BA68-31689ABFF3FD}" destId="{3F874D0B-31D3-714D-8D82-153D16F1733E}" srcOrd="4" destOrd="0" presId="urn:microsoft.com/office/officeart/2005/8/layout/cycle2"/>
    <dgm:cxn modelId="{D5F667B2-04B9-D641-9321-6DEB5C1F4E0E}" type="presParOf" srcId="{86C5B87B-6C75-9949-BA68-31689ABFF3FD}" destId="{75CC8FE1-F140-474C-8483-8A6725C35056}" srcOrd="5" destOrd="0" presId="urn:microsoft.com/office/officeart/2005/8/layout/cycle2"/>
    <dgm:cxn modelId="{116E5819-CC05-314C-AA46-E47F3F40F476}" type="presParOf" srcId="{75CC8FE1-F140-474C-8483-8A6725C35056}" destId="{57275F60-FD5D-C64A-A0B4-0A95B6E2624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16D34-18F4-C74E-8170-66B0D6213589}">
      <dsp:nvSpPr>
        <dsp:cNvPr id="0" name=""/>
        <dsp:cNvSpPr/>
      </dsp:nvSpPr>
      <dsp:spPr>
        <a:xfrm>
          <a:off x="1907473" y="30"/>
          <a:ext cx="1284930" cy="12849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Design</a:t>
          </a:r>
        </a:p>
      </dsp:txBody>
      <dsp:txXfrm>
        <a:off x="2095647" y="188204"/>
        <a:ext cx="908582" cy="908582"/>
      </dsp:txXfrm>
    </dsp:sp>
    <dsp:sp modelId="{6F51D6A2-64F0-5A4D-AC05-420D5646D567}">
      <dsp:nvSpPr>
        <dsp:cNvPr id="0" name=""/>
        <dsp:cNvSpPr/>
      </dsp:nvSpPr>
      <dsp:spPr>
        <a:xfrm rot="3600000">
          <a:off x="2856715" y="1251921"/>
          <a:ext cx="340528" cy="4336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2882255" y="1294418"/>
        <a:ext cx="238370" cy="260197"/>
      </dsp:txXfrm>
    </dsp:sp>
    <dsp:sp modelId="{FC747E34-4CBC-9F46-914B-8994557CE5F4}">
      <dsp:nvSpPr>
        <dsp:cNvPr id="0" name=""/>
        <dsp:cNvSpPr/>
      </dsp:nvSpPr>
      <dsp:spPr>
        <a:xfrm>
          <a:off x="2871191" y="1669238"/>
          <a:ext cx="1284930" cy="12849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Test</a:t>
          </a:r>
        </a:p>
      </dsp:txBody>
      <dsp:txXfrm>
        <a:off x="3059365" y="1857412"/>
        <a:ext cx="908582" cy="908582"/>
      </dsp:txXfrm>
    </dsp:sp>
    <dsp:sp modelId="{036413FA-58CA-DC46-8930-466D896984B7}">
      <dsp:nvSpPr>
        <dsp:cNvPr id="0" name=""/>
        <dsp:cNvSpPr/>
      </dsp:nvSpPr>
      <dsp:spPr>
        <a:xfrm rot="10800000">
          <a:off x="2389312" y="2094871"/>
          <a:ext cx="340528" cy="4336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2491470" y="2181604"/>
        <a:ext cx="238370" cy="260197"/>
      </dsp:txXfrm>
    </dsp:sp>
    <dsp:sp modelId="{3F874D0B-31D3-714D-8D82-153D16F1733E}">
      <dsp:nvSpPr>
        <dsp:cNvPr id="0" name=""/>
        <dsp:cNvSpPr/>
      </dsp:nvSpPr>
      <dsp:spPr>
        <a:xfrm>
          <a:off x="943755" y="1669238"/>
          <a:ext cx="1284930" cy="12849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Feedback</a:t>
          </a:r>
        </a:p>
      </dsp:txBody>
      <dsp:txXfrm>
        <a:off x="1131929" y="1857412"/>
        <a:ext cx="908582" cy="908582"/>
      </dsp:txXfrm>
    </dsp:sp>
    <dsp:sp modelId="{75CC8FE1-F140-474C-8483-8A6725C35056}">
      <dsp:nvSpPr>
        <dsp:cNvPr id="0" name=""/>
        <dsp:cNvSpPr/>
      </dsp:nvSpPr>
      <dsp:spPr>
        <a:xfrm rot="18000000">
          <a:off x="1892997" y="1268613"/>
          <a:ext cx="340528" cy="4336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1918537" y="1399582"/>
        <a:ext cx="238370" cy="26019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3CC73-4356-A244-ACE6-E44875D33817}" type="datetimeFigureOut">
              <a:rPr kumimoji="1" lang="ja-JP" altLang="en-US" smtClean="0"/>
              <a:t>2019/6/26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ED467-5B1D-734D-89C5-4E410CF09EDD}" type="slidenum">
              <a:rPr kumimoji="1" lang="ja-JP" altLang="en-US" smtClean="0"/>
              <a:t>‹N°›</a:t>
            </a:fld>
            <a:endParaRPr kumimoji="1" lang="ja-JP" altLang="en-US"/>
          </a:p>
        </p:txBody>
      </p:sp>
    </p:spTree>
    <p:extLst>
      <p:ext uri="{BB962C8B-B14F-4D97-AF65-F5344CB8AC3E}">
        <p14:creationId xmlns:p14="http://schemas.microsoft.com/office/powerpoint/2010/main" val="1080154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a:t>Thank you for introduction. I’m Kazumasa Shinagawa from Tokyo Tech in Japan. He is Pascal </a:t>
            </a:r>
            <a:r>
              <a:rPr kumimoji="1" lang="en-US" altLang="ja-JP" sz="1400" dirty="0" err="1"/>
              <a:t>Lafourcade</a:t>
            </a:r>
            <a:r>
              <a:rPr kumimoji="1" lang="en-US" altLang="ja-JP" sz="1400" dirty="0"/>
              <a:t> from LIMOS in France. I and Pascal present this talk as a joint presentation. This is the joint work with </a:t>
            </a:r>
            <a:r>
              <a:rPr kumimoji="1" lang="en-US" altLang="ja-JP" sz="1400" dirty="0" err="1"/>
              <a:t>Takaaki</a:t>
            </a:r>
            <a:r>
              <a:rPr kumimoji="1" lang="en-US" altLang="ja-JP" sz="1400" dirty="0"/>
              <a:t> </a:t>
            </a:r>
            <a:r>
              <a:rPr kumimoji="1" lang="en-US" altLang="ja-JP" sz="1400" dirty="0" err="1"/>
              <a:t>Mizuki</a:t>
            </a:r>
            <a:r>
              <a:rPr kumimoji="1" lang="en-US" altLang="ja-JP" sz="1400" dirty="0"/>
              <a:t> and </a:t>
            </a:r>
            <a:r>
              <a:rPr kumimoji="1" lang="en-US" altLang="ja-JP" sz="1400" dirty="0" err="1"/>
              <a:t>Atsuki</a:t>
            </a:r>
            <a:r>
              <a:rPr kumimoji="1" lang="en-US" altLang="ja-JP" sz="1400" dirty="0"/>
              <a:t> Nagao in Japan. The title of this talk is Light Cryptography. </a:t>
            </a:r>
            <a:endParaRPr kumimoji="1" lang="ja-JP" altLang="en-US" sz="1400"/>
          </a:p>
        </p:txBody>
      </p:sp>
      <p:sp>
        <p:nvSpPr>
          <p:cNvPr id="4" name="スライド番号プレースホルダー 3"/>
          <p:cNvSpPr>
            <a:spLocks noGrp="1"/>
          </p:cNvSpPr>
          <p:nvPr>
            <p:ph type="sldNum" sz="quarter" idx="5"/>
          </p:nvPr>
        </p:nvSpPr>
        <p:spPr/>
        <p:txBody>
          <a:bodyPr/>
          <a:lstStyle/>
          <a:p>
            <a:fld id="{D86ED467-5B1D-734D-89C5-4E410CF09EDD}" type="slidenum">
              <a:rPr kumimoji="1" lang="ja-JP" altLang="en-US" smtClean="0"/>
              <a:t>1</a:t>
            </a:fld>
            <a:endParaRPr kumimoji="1" lang="ja-JP" altLang="en-US"/>
          </a:p>
        </p:txBody>
      </p:sp>
    </p:spTree>
    <p:extLst>
      <p:ext uri="{BB962C8B-B14F-4D97-AF65-F5344CB8AC3E}">
        <p14:creationId xmlns:p14="http://schemas.microsoft.com/office/powerpoint/2010/main" val="177052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86ED467-5B1D-734D-89C5-4E410CF09EDD}" type="slidenum">
              <a:rPr kumimoji="1" lang="ja-JP" altLang="en-US" smtClean="0"/>
              <a:t>2</a:t>
            </a:fld>
            <a:endParaRPr kumimoji="1" lang="ja-JP" altLang="en-US"/>
          </a:p>
        </p:txBody>
      </p:sp>
    </p:spTree>
    <p:extLst>
      <p:ext uri="{BB962C8B-B14F-4D97-AF65-F5344CB8AC3E}">
        <p14:creationId xmlns:p14="http://schemas.microsoft.com/office/powerpoint/2010/main" val="91256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Modern cryptography is more and more used. However, they are somewhat complex. So, teaching cryptography is sometimes very hard task. At first, cryptographic algorithm tends to be very complex. </a:t>
            </a:r>
            <a:r>
              <a:rPr kumimoji="1" lang="en-US" altLang="ja-JP" dirty="0"/>
              <a:t>So, it is hard to follow. Security is also hard to follow because the concept of security is difficult. They are relied on deep mathematics. So, it is need to teach mathematics before teaching cryptography. Moreover, all implementations of cryptography are of course programs inside of computers, so we cannot see actual computation inside of computers.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Our aim is to propose a good educational tool for cryptography that overcomes these difficulties. </a:t>
            </a:r>
          </a:p>
        </p:txBody>
      </p:sp>
      <p:sp>
        <p:nvSpPr>
          <p:cNvPr id="4" name="スライド番号プレースホルダー 3"/>
          <p:cNvSpPr>
            <a:spLocks noGrp="1"/>
          </p:cNvSpPr>
          <p:nvPr>
            <p:ph type="sldNum" sz="quarter" idx="5"/>
          </p:nvPr>
        </p:nvSpPr>
        <p:spPr/>
        <p:txBody>
          <a:bodyPr/>
          <a:lstStyle/>
          <a:p>
            <a:fld id="{D86ED467-5B1D-734D-89C5-4E410CF09EDD}" type="slidenum">
              <a:rPr kumimoji="1" lang="ja-JP" altLang="en-US" smtClean="0"/>
              <a:t>10</a:t>
            </a:fld>
            <a:endParaRPr kumimoji="1" lang="ja-JP" altLang="en-US"/>
          </a:p>
        </p:txBody>
      </p:sp>
    </p:spTree>
    <p:extLst>
      <p:ext uri="{BB962C8B-B14F-4D97-AF65-F5344CB8AC3E}">
        <p14:creationId xmlns:p14="http://schemas.microsoft.com/office/powerpoint/2010/main" val="14567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86ED467-5B1D-734D-89C5-4E410CF09EDD}" type="slidenum">
              <a:rPr kumimoji="1" lang="ja-JP" altLang="en-US" smtClean="0"/>
              <a:t>11</a:t>
            </a:fld>
            <a:endParaRPr kumimoji="1" lang="ja-JP" altLang="en-US"/>
          </a:p>
        </p:txBody>
      </p:sp>
    </p:spTree>
    <p:extLst>
      <p:ext uri="{BB962C8B-B14F-4D97-AF65-F5344CB8AC3E}">
        <p14:creationId xmlns:p14="http://schemas.microsoft.com/office/powerpoint/2010/main" val="308431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86ED467-5B1D-734D-89C5-4E410CF09EDD}" type="slidenum">
              <a:rPr kumimoji="1" lang="ja-JP" altLang="en-US" smtClean="0"/>
              <a:t>12</a:t>
            </a:fld>
            <a:endParaRPr kumimoji="1" lang="ja-JP" altLang="en-US"/>
          </a:p>
        </p:txBody>
      </p:sp>
    </p:spTree>
    <p:extLst>
      <p:ext uri="{BB962C8B-B14F-4D97-AF65-F5344CB8AC3E}">
        <p14:creationId xmlns:p14="http://schemas.microsoft.com/office/powerpoint/2010/main" val="314709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1" i="1" kern="1200" dirty="0">
                <a:solidFill>
                  <a:schemeClr val="tx1"/>
                </a:solidFill>
                <a:effectLst/>
                <a:latin typeface="+mn-lt"/>
                <a:ea typeface="+mn-ea"/>
                <a:cs typeface="+mn-cs"/>
              </a:rPr>
              <a:t>Where's Wally?</a:t>
            </a:r>
            <a:r>
              <a:rPr kumimoji="1" lang="en" altLang="ja-JP" sz="1200" b="0" i="0" kern="1200" dirty="0">
                <a:solidFill>
                  <a:schemeClr val="tx1"/>
                </a:solidFill>
                <a:effectLst/>
                <a:latin typeface="+mn-lt"/>
                <a:ea typeface="+mn-ea"/>
                <a:cs typeface="+mn-cs"/>
              </a:rPr>
              <a:t> is a series of children's puzzle books. Readers are challenged to find a character named Wally hidden in illustrations. </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86ED467-5B1D-734D-89C5-4E410CF09EDD}" type="slidenum">
              <a:rPr kumimoji="1" lang="ja-JP" altLang="en-US" smtClean="0"/>
              <a:t>13</a:t>
            </a:fld>
            <a:endParaRPr kumimoji="1" lang="ja-JP" altLang="en-US"/>
          </a:p>
        </p:txBody>
      </p:sp>
    </p:spTree>
    <p:extLst>
      <p:ext uri="{BB962C8B-B14F-4D97-AF65-F5344CB8AC3E}">
        <p14:creationId xmlns:p14="http://schemas.microsoft.com/office/powerpoint/2010/main" val="74881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Light cryptography is secure computation based on the properties of shadows. </a:t>
            </a:r>
          </a:p>
          <a:p>
            <a:r>
              <a:rPr kumimoji="1" lang="en-US" altLang="ja-JP" dirty="0"/>
              <a:t>Let see the left picture. The shadow looks like a human hand but it is a rabbit. </a:t>
            </a:r>
          </a:p>
          <a:p>
            <a:r>
              <a:rPr kumimoji="1" lang="en-US" altLang="ja-JP" dirty="0"/>
              <a:t>Let see the right picture. The shadow looks like an airplane but it is a group of wires.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It is sometimes hard to imagine its original shape from shadows</a:t>
            </a:r>
            <a:r>
              <a:rPr kumimoji="1" lang="en-US"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So, shadows have a kind of </a:t>
            </a:r>
            <a:r>
              <a:rPr kumimoji="1" lang="en-US" altLang="ja-JP" dirty="0" err="1"/>
              <a:t>onewayness</a:t>
            </a:r>
            <a:r>
              <a:rPr kumimoji="1" lang="en-US" altLang="ja-JP" dirty="0"/>
              <a:t> like </a:t>
            </a:r>
            <a:r>
              <a:rPr kumimoji="1" lang="en-US" altLang="ja-JP" dirty="0" err="1"/>
              <a:t>oneway</a:t>
            </a:r>
            <a:r>
              <a:rPr kumimoji="1" lang="en-US" altLang="ja-JP" dirty="0"/>
              <a:t> functions.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We use this property to ensure the security of our protocols. </a:t>
            </a:r>
            <a:endParaRPr lang="en-US" altLang="ja-JP" dirty="0"/>
          </a:p>
        </p:txBody>
      </p:sp>
      <p:sp>
        <p:nvSpPr>
          <p:cNvPr id="4" name="スライド番号プレースホルダー 3"/>
          <p:cNvSpPr>
            <a:spLocks noGrp="1"/>
          </p:cNvSpPr>
          <p:nvPr>
            <p:ph type="sldNum" sz="quarter" idx="5"/>
          </p:nvPr>
        </p:nvSpPr>
        <p:spPr/>
        <p:txBody>
          <a:bodyPr/>
          <a:lstStyle/>
          <a:p>
            <a:fld id="{D86ED467-5B1D-734D-89C5-4E410CF09EDD}" type="slidenum">
              <a:rPr kumimoji="1" lang="ja-JP" altLang="en-US" smtClean="0"/>
              <a:t>15</a:t>
            </a:fld>
            <a:endParaRPr kumimoji="1" lang="ja-JP" altLang="en-US"/>
          </a:p>
        </p:txBody>
      </p:sp>
    </p:spTree>
    <p:extLst>
      <p:ext uri="{BB962C8B-B14F-4D97-AF65-F5344CB8AC3E}">
        <p14:creationId xmlns:p14="http://schemas.microsoft.com/office/powerpoint/2010/main" val="382866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this observation, we also notice that we can define an addition operation for shadows. </a:t>
            </a:r>
          </a:p>
          <a:p>
            <a:r>
              <a:rPr kumimoji="1" lang="en-US" altLang="ja-JP" dirty="0"/>
              <a:t>For example, if two shadows are overlapped, then the resulting shadow is the union of two shadows. </a:t>
            </a:r>
          </a:p>
          <a:p>
            <a:r>
              <a:rPr kumimoji="1" lang="en-US" altLang="ja-JP" dirty="0"/>
              <a:t>We call this operation shadow addition. We use this property to compute a function. </a:t>
            </a:r>
          </a:p>
          <a:p>
            <a:endParaRPr kumimoji="1" lang="ja-JP" altLang="en-US"/>
          </a:p>
        </p:txBody>
      </p:sp>
      <p:sp>
        <p:nvSpPr>
          <p:cNvPr id="4" name="スライド番号プレースホルダー 3"/>
          <p:cNvSpPr>
            <a:spLocks noGrp="1"/>
          </p:cNvSpPr>
          <p:nvPr>
            <p:ph type="sldNum" sz="quarter" idx="5"/>
          </p:nvPr>
        </p:nvSpPr>
        <p:spPr/>
        <p:txBody>
          <a:bodyPr/>
          <a:lstStyle/>
          <a:p>
            <a:fld id="{D86ED467-5B1D-734D-89C5-4E410CF09EDD}" type="slidenum">
              <a:rPr kumimoji="1" lang="ja-JP" altLang="en-US" smtClean="0"/>
              <a:t>17</a:t>
            </a:fld>
            <a:endParaRPr kumimoji="1" lang="ja-JP" altLang="en-US"/>
          </a:p>
        </p:txBody>
      </p:sp>
    </p:spTree>
    <p:extLst>
      <p:ext uri="{BB962C8B-B14F-4D97-AF65-F5344CB8AC3E}">
        <p14:creationId xmlns:p14="http://schemas.microsoft.com/office/powerpoint/2010/main" val="11503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86ED467-5B1D-734D-89C5-4E410CF09EDD}" type="slidenum">
              <a:rPr kumimoji="1" lang="ja-JP" altLang="en-US" smtClean="0"/>
              <a:t>23</a:t>
            </a:fld>
            <a:endParaRPr kumimoji="1" lang="ja-JP" altLang="en-US"/>
          </a:p>
        </p:txBody>
      </p:sp>
    </p:spTree>
    <p:extLst>
      <p:ext uri="{BB962C8B-B14F-4D97-AF65-F5344CB8AC3E}">
        <p14:creationId xmlns:p14="http://schemas.microsoft.com/office/powerpoint/2010/main" val="260724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915B0-6BF0-6B47-97A8-88C9EDF0D20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C9D1184F-DC72-674B-8F8F-A845D8BC2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52812F-737C-5449-8130-CE1DA00D8808}"/>
              </a:ext>
            </a:extLst>
          </p:cNvPr>
          <p:cNvSpPr>
            <a:spLocks noGrp="1"/>
          </p:cNvSpPr>
          <p:nvPr>
            <p:ph type="dt" sz="half" idx="10"/>
          </p:nvPr>
        </p:nvSpPr>
        <p:spPr/>
        <p:txBody>
          <a:bodyPr/>
          <a:lstStyle/>
          <a:p>
            <a:fld id="{95F78FDD-C302-9A4E-B730-7D634AB51748}" type="datetime1">
              <a:rPr lang="ja-JP" altLang="en-US" smtClean="0"/>
              <a:t>2019/6/26</a:t>
            </a:fld>
            <a:endParaRPr lang="en-US" dirty="0"/>
          </a:p>
        </p:txBody>
      </p:sp>
      <p:sp>
        <p:nvSpPr>
          <p:cNvPr id="5" name="フッター プレースホルダー 4">
            <a:extLst>
              <a:ext uri="{FF2B5EF4-FFF2-40B4-BE49-F238E27FC236}">
                <a16:creationId xmlns:a16="http://schemas.microsoft.com/office/drawing/2014/main" id="{F3D575A9-B9E2-7A4C-8E7E-E2659C29436E}"/>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841D6B69-7361-0248-8BF7-31E915FB32EB}"/>
              </a:ext>
            </a:extLst>
          </p:cNvPr>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77906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E21C0-5994-1E46-A763-765789F2FB1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75CEE8-4346-0A41-A316-3A483418B32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C6A394-E850-7341-A864-0983D55256AB}"/>
              </a:ext>
            </a:extLst>
          </p:cNvPr>
          <p:cNvSpPr>
            <a:spLocks noGrp="1"/>
          </p:cNvSpPr>
          <p:nvPr>
            <p:ph type="dt" sz="half" idx="10"/>
          </p:nvPr>
        </p:nvSpPr>
        <p:spPr/>
        <p:txBody>
          <a:bodyPr/>
          <a:lstStyle/>
          <a:p>
            <a:fld id="{86C83FFF-3067-5C42-871F-58F1ADC0C8EB}" type="datetime1">
              <a:rPr lang="ja-JP" altLang="en-US" smtClean="0"/>
              <a:t>2019/6/26</a:t>
            </a:fld>
            <a:endParaRPr lang="en-US" dirty="0"/>
          </a:p>
        </p:txBody>
      </p:sp>
      <p:sp>
        <p:nvSpPr>
          <p:cNvPr id="5" name="フッター プレースホルダー 4">
            <a:extLst>
              <a:ext uri="{FF2B5EF4-FFF2-40B4-BE49-F238E27FC236}">
                <a16:creationId xmlns:a16="http://schemas.microsoft.com/office/drawing/2014/main" id="{B9BFC996-5950-5049-80AE-4DCD85033BE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04D1018-0A43-7446-B48E-651B2BFDFD88}"/>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07030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29867D-4315-AB49-98D8-AD4459A0A79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24E8789-FEF5-EE42-9261-F784E939396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9CE35B-92D8-E74B-A91A-E298C258343C}"/>
              </a:ext>
            </a:extLst>
          </p:cNvPr>
          <p:cNvSpPr>
            <a:spLocks noGrp="1"/>
          </p:cNvSpPr>
          <p:nvPr>
            <p:ph type="dt" sz="half" idx="10"/>
          </p:nvPr>
        </p:nvSpPr>
        <p:spPr/>
        <p:txBody>
          <a:bodyPr/>
          <a:lstStyle/>
          <a:p>
            <a:fld id="{9827CB08-A5DD-3940-906F-4542117AD3BE}" type="datetime1">
              <a:rPr lang="ja-JP" altLang="en-US" smtClean="0"/>
              <a:t>2019/6/26</a:t>
            </a:fld>
            <a:endParaRPr lang="en-US" dirty="0"/>
          </a:p>
        </p:txBody>
      </p:sp>
      <p:sp>
        <p:nvSpPr>
          <p:cNvPr id="5" name="フッター プレースホルダー 4">
            <a:extLst>
              <a:ext uri="{FF2B5EF4-FFF2-40B4-BE49-F238E27FC236}">
                <a16:creationId xmlns:a16="http://schemas.microsoft.com/office/drawing/2014/main" id="{354BE479-AA17-2A49-8886-CFFBD4856A79}"/>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1315A542-2E45-C449-88FD-2910113B35CF}"/>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75407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9088F8-3BE7-0042-A3FF-8C36081B8646}"/>
              </a:ext>
            </a:extLst>
          </p:cNvPr>
          <p:cNvSpPr>
            <a:spLocks noGrp="1"/>
          </p:cNvSpPr>
          <p:nvPr>
            <p:ph type="title"/>
          </p:nvPr>
        </p:nvSpPr>
        <p:spPr/>
        <p:txBody>
          <a:bodyPr/>
          <a:lstStyle>
            <a:lvl1pPr>
              <a:defRPr b="1" i="0">
                <a:latin typeface="Chalkboard" panose="03050602040202020205" pitchFamily="66" charset="0"/>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6A0277-96CD-1F41-B14F-6BB49ED4E48B}"/>
              </a:ext>
            </a:extLst>
          </p:cNvPr>
          <p:cNvSpPr>
            <a:spLocks noGrp="1"/>
          </p:cNvSpPr>
          <p:nvPr>
            <p:ph idx="1"/>
          </p:nvPr>
        </p:nvSpPr>
        <p:spPr/>
        <p:txBody>
          <a:bodyPr/>
          <a:lstStyle>
            <a:lvl1pPr>
              <a:defRPr b="0" i="0">
                <a:latin typeface="Chalkboard" panose="03050602040202020205" pitchFamily="66" charset="0"/>
              </a:defRPr>
            </a:lvl1pPr>
            <a:lvl2pPr>
              <a:defRPr b="0" i="0">
                <a:latin typeface="Chalkboard" panose="03050602040202020205" pitchFamily="66" charset="0"/>
              </a:defRPr>
            </a:lvl2pPr>
            <a:lvl3pPr>
              <a:defRPr b="0" i="0">
                <a:latin typeface="Chalkboard" panose="03050602040202020205" pitchFamily="66" charset="0"/>
              </a:defRPr>
            </a:lvl3pPr>
            <a:lvl4pPr>
              <a:defRPr b="0" i="0">
                <a:latin typeface="Chalkboard" panose="03050602040202020205" pitchFamily="66" charset="0"/>
              </a:defRPr>
            </a:lvl4pPr>
            <a:lvl5pPr>
              <a:defRPr b="0" i="0">
                <a:latin typeface="Chalkboard" panose="03050602040202020205" pitchFamily="66" charset="0"/>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F19A6760-7004-0B4A-9A3D-166CC5EED9B3}"/>
              </a:ext>
            </a:extLst>
          </p:cNvPr>
          <p:cNvSpPr>
            <a:spLocks noGrp="1"/>
          </p:cNvSpPr>
          <p:nvPr>
            <p:ph type="dt" sz="half" idx="10"/>
          </p:nvPr>
        </p:nvSpPr>
        <p:spPr/>
        <p:txBody>
          <a:bodyPr/>
          <a:lstStyle/>
          <a:p>
            <a:fld id="{AA3B19F6-245F-3B45-92EE-D04D2EE4D945}" type="datetime1">
              <a:rPr lang="ja-JP" altLang="en-US" smtClean="0"/>
              <a:t>2019/6/26</a:t>
            </a:fld>
            <a:endParaRPr lang="en-US" dirty="0"/>
          </a:p>
        </p:txBody>
      </p:sp>
      <p:sp>
        <p:nvSpPr>
          <p:cNvPr id="5" name="フッター プレースホルダー 4">
            <a:extLst>
              <a:ext uri="{FF2B5EF4-FFF2-40B4-BE49-F238E27FC236}">
                <a16:creationId xmlns:a16="http://schemas.microsoft.com/office/drawing/2014/main" id="{072E4252-4956-9F40-AC37-87571BA6696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9330A64-025D-B14C-BCAE-556D02585A20}"/>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60515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389285-A705-FE43-A667-F1A0B6CA36E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A3EA1A-982E-A248-BECD-DA21553F51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55D6C8B-7D99-CB44-B411-36308147E12C}"/>
              </a:ext>
            </a:extLst>
          </p:cNvPr>
          <p:cNvSpPr>
            <a:spLocks noGrp="1"/>
          </p:cNvSpPr>
          <p:nvPr>
            <p:ph type="dt" sz="half" idx="10"/>
          </p:nvPr>
        </p:nvSpPr>
        <p:spPr/>
        <p:txBody>
          <a:bodyPr/>
          <a:lstStyle/>
          <a:p>
            <a:fld id="{AC91C844-47C9-0A4C-805E-B7CEFBD3FC5A}" type="datetime1">
              <a:rPr lang="ja-JP" altLang="en-US" smtClean="0"/>
              <a:t>2019/6/26</a:t>
            </a:fld>
            <a:endParaRPr lang="en-US" dirty="0"/>
          </a:p>
        </p:txBody>
      </p:sp>
      <p:sp>
        <p:nvSpPr>
          <p:cNvPr id="5" name="フッター プレースホルダー 4">
            <a:extLst>
              <a:ext uri="{FF2B5EF4-FFF2-40B4-BE49-F238E27FC236}">
                <a16:creationId xmlns:a16="http://schemas.microsoft.com/office/drawing/2014/main" id="{8852B0F8-A0BC-A14A-AF16-0AE71802A9A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59F9F9EE-4ADE-C04A-A0A0-000CD3095188}"/>
              </a:ext>
            </a:extLst>
          </p:cNvPr>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80994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47FA1-25C2-6841-9EDB-F2133BF25C4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90937-0F7A-F440-92EE-7F8B14E8AF7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777511-7051-4F49-96A6-69E95579F93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79B5399-6DD7-D348-AADE-8F4F25A6F948}"/>
              </a:ext>
            </a:extLst>
          </p:cNvPr>
          <p:cNvSpPr>
            <a:spLocks noGrp="1"/>
          </p:cNvSpPr>
          <p:nvPr>
            <p:ph type="dt" sz="half" idx="10"/>
          </p:nvPr>
        </p:nvSpPr>
        <p:spPr/>
        <p:txBody>
          <a:bodyPr/>
          <a:lstStyle/>
          <a:p>
            <a:fld id="{19DDED8A-164F-C74A-B9BA-41907C8F6A72}" type="datetime1">
              <a:rPr lang="ja-JP" altLang="en-US" smtClean="0"/>
              <a:t>2019/6/26</a:t>
            </a:fld>
            <a:endParaRPr lang="en-US" dirty="0"/>
          </a:p>
        </p:txBody>
      </p:sp>
      <p:sp>
        <p:nvSpPr>
          <p:cNvPr id="6" name="フッター プレースホルダー 5">
            <a:extLst>
              <a:ext uri="{FF2B5EF4-FFF2-40B4-BE49-F238E27FC236}">
                <a16:creationId xmlns:a16="http://schemas.microsoft.com/office/drawing/2014/main" id="{6321198E-AFD0-684F-9ADC-42C9C67C6847}"/>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98B69164-5563-3145-B26B-FD62FD8C107E}"/>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7473825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878305-AE60-114F-96BD-5D80907B34B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46AE2D-5B8A-8142-AE44-509F51FEA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7F0B552-691B-9F43-BA8C-44467FEBF1E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8D32EF9-C402-0745-B33C-26490B1085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217C8A8-FE64-BB46-A3A2-3A35D47D5E3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317003C-E92B-754B-97FF-174FBC190108}"/>
              </a:ext>
            </a:extLst>
          </p:cNvPr>
          <p:cNvSpPr>
            <a:spLocks noGrp="1"/>
          </p:cNvSpPr>
          <p:nvPr>
            <p:ph type="dt" sz="half" idx="10"/>
          </p:nvPr>
        </p:nvSpPr>
        <p:spPr/>
        <p:txBody>
          <a:bodyPr/>
          <a:lstStyle/>
          <a:p>
            <a:fld id="{161502C2-DADC-BF42-B2F0-4BB0CD6DFBC1}" type="datetime1">
              <a:rPr lang="ja-JP" altLang="en-US" smtClean="0"/>
              <a:t>2019/6/26</a:t>
            </a:fld>
            <a:endParaRPr lang="en-US" dirty="0"/>
          </a:p>
        </p:txBody>
      </p:sp>
      <p:sp>
        <p:nvSpPr>
          <p:cNvPr id="8" name="フッター プレースホルダー 7">
            <a:extLst>
              <a:ext uri="{FF2B5EF4-FFF2-40B4-BE49-F238E27FC236}">
                <a16:creationId xmlns:a16="http://schemas.microsoft.com/office/drawing/2014/main" id="{18C4FBAA-175F-D04A-B47C-6A5D26F029E9}"/>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FE155CF0-7328-1A47-B77B-F25496E4BF21}"/>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1190748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912EF-560C-1147-B20A-E7F8920B907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E938EA5-7AA9-0142-8027-BCE3A50DA83D}"/>
              </a:ext>
            </a:extLst>
          </p:cNvPr>
          <p:cNvSpPr>
            <a:spLocks noGrp="1"/>
          </p:cNvSpPr>
          <p:nvPr>
            <p:ph type="dt" sz="half" idx="10"/>
          </p:nvPr>
        </p:nvSpPr>
        <p:spPr/>
        <p:txBody>
          <a:bodyPr/>
          <a:lstStyle/>
          <a:p>
            <a:fld id="{9093A832-D8AE-3942-AA49-D841B2794151}" type="datetime1">
              <a:rPr lang="ja-JP" altLang="en-US" smtClean="0"/>
              <a:t>2019/6/26</a:t>
            </a:fld>
            <a:endParaRPr lang="en-US" dirty="0"/>
          </a:p>
        </p:txBody>
      </p:sp>
      <p:sp>
        <p:nvSpPr>
          <p:cNvPr id="4" name="フッター プレースホルダー 3">
            <a:extLst>
              <a:ext uri="{FF2B5EF4-FFF2-40B4-BE49-F238E27FC236}">
                <a16:creationId xmlns:a16="http://schemas.microsoft.com/office/drawing/2014/main" id="{5BF2FF62-FF07-6E44-B034-D29A8C9485CE}"/>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7A81792F-FC87-4E47-ACF5-8235CE319ADD}"/>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2811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E10717-F568-6143-B858-6B2C7D800E96}"/>
              </a:ext>
            </a:extLst>
          </p:cNvPr>
          <p:cNvSpPr>
            <a:spLocks noGrp="1"/>
          </p:cNvSpPr>
          <p:nvPr>
            <p:ph type="dt" sz="half" idx="10"/>
          </p:nvPr>
        </p:nvSpPr>
        <p:spPr/>
        <p:txBody>
          <a:bodyPr/>
          <a:lstStyle/>
          <a:p>
            <a:fld id="{44641230-4EDA-F147-A159-B432608AA1EA}" type="datetime1">
              <a:rPr lang="ja-JP" altLang="en-US" smtClean="0"/>
              <a:t>2019/6/26</a:t>
            </a:fld>
            <a:endParaRPr lang="en-US" dirty="0"/>
          </a:p>
        </p:txBody>
      </p:sp>
      <p:sp>
        <p:nvSpPr>
          <p:cNvPr id="3" name="フッター プレースホルダー 2">
            <a:extLst>
              <a:ext uri="{FF2B5EF4-FFF2-40B4-BE49-F238E27FC236}">
                <a16:creationId xmlns:a16="http://schemas.microsoft.com/office/drawing/2014/main" id="{CE1C5922-98EF-C747-984E-8FB7B8FBA1B2}"/>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DADEA311-F0B6-164D-8953-C20842AD0D45}"/>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79689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15121-8E76-0642-9891-6FD1FE4BEC9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D5ECD0-2953-734A-A71E-5550AE8CF3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19C54FC-8486-3342-9AB5-A4A70A263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F67482E-3694-A34D-9B34-CF4420B513F5}"/>
              </a:ext>
            </a:extLst>
          </p:cNvPr>
          <p:cNvSpPr>
            <a:spLocks noGrp="1"/>
          </p:cNvSpPr>
          <p:nvPr>
            <p:ph type="dt" sz="half" idx="10"/>
          </p:nvPr>
        </p:nvSpPr>
        <p:spPr/>
        <p:txBody>
          <a:bodyPr/>
          <a:lstStyle/>
          <a:p>
            <a:fld id="{D8C83729-44F3-624D-86D7-74931943D28A}" type="datetime1">
              <a:rPr lang="ja-JP" altLang="en-US" smtClean="0"/>
              <a:t>2019/6/26</a:t>
            </a:fld>
            <a:endParaRPr lang="en-US" dirty="0"/>
          </a:p>
        </p:txBody>
      </p:sp>
      <p:sp>
        <p:nvSpPr>
          <p:cNvPr id="6" name="フッター プレースホルダー 5">
            <a:extLst>
              <a:ext uri="{FF2B5EF4-FFF2-40B4-BE49-F238E27FC236}">
                <a16:creationId xmlns:a16="http://schemas.microsoft.com/office/drawing/2014/main" id="{1651173F-A325-644E-B96B-5C34159936D7}"/>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A838F636-259E-F54F-8623-0D1D46E5FF5B}"/>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150430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75E2D0-9D17-5642-86BD-D2E0EEBECF1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E21CD07-62CF-3A4C-A9BB-6B5ADEC72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C2AFD14-DD0B-3B44-8770-DC0D2CFF3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75601B-4FC7-2348-9D97-DCC0CDB381F7}"/>
              </a:ext>
            </a:extLst>
          </p:cNvPr>
          <p:cNvSpPr>
            <a:spLocks noGrp="1"/>
          </p:cNvSpPr>
          <p:nvPr>
            <p:ph type="dt" sz="half" idx="10"/>
          </p:nvPr>
        </p:nvSpPr>
        <p:spPr/>
        <p:txBody>
          <a:bodyPr/>
          <a:lstStyle/>
          <a:p>
            <a:fld id="{67FA096C-2945-9F49-894A-3D378C53AC71}" type="datetime1">
              <a:rPr lang="ja-JP" altLang="en-US" smtClean="0"/>
              <a:t>2019/6/26</a:t>
            </a:fld>
            <a:endParaRPr lang="en-US" dirty="0"/>
          </a:p>
        </p:txBody>
      </p:sp>
      <p:sp>
        <p:nvSpPr>
          <p:cNvPr id="6" name="フッター プレースホルダー 5">
            <a:extLst>
              <a:ext uri="{FF2B5EF4-FFF2-40B4-BE49-F238E27FC236}">
                <a16:creationId xmlns:a16="http://schemas.microsoft.com/office/drawing/2014/main" id="{1286C60F-B530-3B49-B356-66B13EEF837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8371760D-E324-2249-9E0D-3D86949F8F9C}"/>
              </a:ext>
            </a:extLst>
          </p:cNvPr>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89750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12946A3-E02E-9342-85F2-EAD1D01B9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4EDE7F-3F99-1549-B7CF-CC7C3EEBD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50297A-CDD9-C74F-AB3B-8F810DAE5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AD6B7-8F83-1040-82E9-F06ADBB53104}" type="datetime1">
              <a:rPr lang="ja-JP" altLang="en-US" smtClean="0"/>
              <a:t>2019/6/26</a:t>
            </a:fld>
            <a:endParaRPr lang="en-US" dirty="0"/>
          </a:p>
        </p:txBody>
      </p:sp>
      <p:sp>
        <p:nvSpPr>
          <p:cNvPr id="5" name="フッター プレースホルダー 4">
            <a:extLst>
              <a:ext uri="{FF2B5EF4-FFF2-40B4-BE49-F238E27FC236}">
                <a16:creationId xmlns:a16="http://schemas.microsoft.com/office/drawing/2014/main" id="{8A7401F3-A83F-0F4D-84AE-861BE82C1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E1D21EC7-ADC1-CD46-8470-0751B35DE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83734601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D91E5-0191-A94B-899F-4E729670723C}"/>
              </a:ext>
            </a:extLst>
          </p:cNvPr>
          <p:cNvSpPr>
            <a:spLocks noGrp="1"/>
          </p:cNvSpPr>
          <p:nvPr>
            <p:ph type="ctrTitle"/>
          </p:nvPr>
        </p:nvSpPr>
        <p:spPr>
          <a:xfrm>
            <a:off x="1013012" y="1371621"/>
            <a:ext cx="10165976" cy="939519"/>
          </a:xfrm>
        </p:spPr>
        <p:txBody>
          <a:bodyPr>
            <a:normAutofit/>
          </a:bodyPr>
          <a:lstStyle/>
          <a:p>
            <a:r>
              <a:rPr lang="en" altLang="ja-JP" sz="4000" b="1" strike="dblStrike" dirty="0">
                <a:latin typeface="Chalkboard" panose="03050602040202020205" pitchFamily="66" charset="0"/>
              </a:rPr>
              <a:t>Lightweight</a:t>
            </a:r>
            <a:r>
              <a:rPr lang="en" altLang="ja-JP" sz="4000" b="1" dirty="0">
                <a:latin typeface="Chalkboard" panose="03050602040202020205" pitchFamily="66" charset="0"/>
              </a:rPr>
              <a:t> Cryptography</a:t>
            </a:r>
            <a:endParaRPr kumimoji="1" lang="ja-JP" altLang="en-US" sz="4000">
              <a:latin typeface="Chalkboard" panose="03050602040202020205" pitchFamily="66" charset="0"/>
            </a:endParaRPr>
          </a:p>
        </p:txBody>
      </p:sp>
      <p:sp>
        <p:nvSpPr>
          <p:cNvPr id="3" name="サブタイトル 2">
            <a:extLst>
              <a:ext uri="{FF2B5EF4-FFF2-40B4-BE49-F238E27FC236}">
                <a16:creationId xmlns:a16="http://schemas.microsoft.com/office/drawing/2014/main" id="{B47AA14B-E3C2-0344-8D44-F27BFB3F213E}"/>
              </a:ext>
            </a:extLst>
          </p:cNvPr>
          <p:cNvSpPr>
            <a:spLocks noGrp="1"/>
          </p:cNvSpPr>
          <p:nvPr>
            <p:ph type="subTitle" idx="1"/>
          </p:nvPr>
        </p:nvSpPr>
        <p:spPr>
          <a:xfrm>
            <a:off x="1524000" y="4661320"/>
            <a:ext cx="9144000" cy="1945271"/>
          </a:xfrm>
        </p:spPr>
        <p:txBody>
          <a:bodyPr>
            <a:noAutofit/>
          </a:bodyPr>
          <a:lstStyle/>
          <a:p>
            <a:r>
              <a:rPr lang="en" altLang="ja-JP" b="1" dirty="0">
                <a:solidFill>
                  <a:srgbClr val="FF0000"/>
                </a:solidFill>
                <a:latin typeface="Chalkboard" panose="03050602040202020205" pitchFamily="66" charset="0"/>
              </a:rPr>
              <a:t>Pascal Lafourcade </a:t>
            </a:r>
            <a:r>
              <a:rPr lang="en" altLang="ja-JP" dirty="0">
                <a:latin typeface="Chalkboard" panose="03050602040202020205" pitchFamily="66" charset="0"/>
              </a:rPr>
              <a:t>(LIMOS, France)</a:t>
            </a:r>
          </a:p>
          <a:p>
            <a:r>
              <a:rPr lang="en" altLang="ja-JP" dirty="0" err="1">
                <a:latin typeface="Chalkboard" panose="03050602040202020205" pitchFamily="66" charset="0"/>
              </a:rPr>
              <a:t>Takaaki</a:t>
            </a:r>
            <a:r>
              <a:rPr lang="en" altLang="ja-JP" dirty="0">
                <a:latin typeface="Chalkboard" panose="03050602040202020205" pitchFamily="66" charset="0"/>
              </a:rPr>
              <a:t> </a:t>
            </a:r>
            <a:r>
              <a:rPr lang="en" altLang="ja-JP" dirty="0" err="1">
                <a:latin typeface="Chalkboard" panose="03050602040202020205" pitchFamily="66" charset="0"/>
              </a:rPr>
              <a:t>Mizuki</a:t>
            </a:r>
            <a:r>
              <a:rPr lang="en" altLang="ja-JP" dirty="0">
                <a:latin typeface="Chalkboard" panose="03050602040202020205" pitchFamily="66" charset="0"/>
              </a:rPr>
              <a:t> (Tohoku University, Japan)</a:t>
            </a:r>
          </a:p>
          <a:p>
            <a:r>
              <a:rPr lang="en" altLang="ja-JP" dirty="0" err="1">
                <a:latin typeface="Chalkboard" panose="03050602040202020205" pitchFamily="66" charset="0"/>
              </a:rPr>
              <a:t>Atsuki</a:t>
            </a:r>
            <a:r>
              <a:rPr lang="en" altLang="ja-JP" dirty="0">
                <a:latin typeface="Chalkboard" panose="03050602040202020205" pitchFamily="66" charset="0"/>
              </a:rPr>
              <a:t> Nagao (Ochanomizu University, Japan)</a:t>
            </a:r>
          </a:p>
          <a:p>
            <a:r>
              <a:rPr lang="en" altLang="ja-JP" b="1" dirty="0">
                <a:solidFill>
                  <a:srgbClr val="FF0000"/>
                </a:solidFill>
                <a:latin typeface="Chalkboard" panose="03050602040202020205" pitchFamily="66" charset="0"/>
              </a:rPr>
              <a:t>Kazumasa Shinagawa</a:t>
            </a:r>
            <a:r>
              <a:rPr lang="en" altLang="ja-JP" b="1" dirty="0">
                <a:latin typeface="Chalkboard" panose="03050602040202020205" pitchFamily="66" charset="0"/>
              </a:rPr>
              <a:t> </a:t>
            </a:r>
            <a:r>
              <a:rPr lang="en" altLang="ja-JP" dirty="0">
                <a:latin typeface="Chalkboard" panose="03050602040202020205" pitchFamily="66" charset="0"/>
              </a:rPr>
              <a:t>(Tokyo Tech / AIST, Japan)</a:t>
            </a:r>
          </a:p>
        </p:txBody>
      </p:sp>
      <p:sp>
        <p:nvSpPr>
          <p:cNvPr id="4" name="スライド番号プレースホルダー 3">
            <a:extLst>
              <a:ext uri="{FF2B5EF4-FFF2-40B4-BE49-F238E27FC236}">
                <a16:creationId xmlns:a16="http://schemas.microsoft.com/office/drawing/2014/main" id="{0BAD80D4-1CA9-6B45-8107-D0D8881C6C73}"/>
              </a:ext>
            </a:extLst>
          </p:cNvPr>
          <p:cNvSpPr>
            <a:spLocks noGrp="1"/>
          </p:cNvSpPr>
          <p:nvPr>
            <p:ph type="sldNum" sz="quarter" idx="12"/>
          </p:nvPr>
        </p:nvSpPr>
        <p:spPr/>
        <p:txBody>
          <a:bodyPr/>
          <a:lstStyle/>
          <a:p>
            <a:fld id="{71766878-3199-4EAB-94E7-2D6D11070E14}" type="slidenum">
              <a:rPr lang="en-US" smtClean="0"/>
              <a:pPr/>
              <a:t>1</a:t>
            </a:fld>
            <a:endParaRPr lang="en-US" dirty="0"/>
          </a:p>
        </p:txBody>
      </p:sp>
      <p:sp>
        <p:nvSpPr>
          <p:cNvPr id="5" name="タイトル 1">
            <a:extLst>
              <a:ext uri="{FF2B5EF4-FFF2-40B4-BE49-F238E27FC236}">
                <a16:creationId xmlns:a16="http://schemas.microsoft.com/office/drawing/2014/main" id="{55F2A67E-C3A1-CA4B-8B2F-E9BCDB4E4797}"/>
              </a:ext>
            </a:extLst>
          </p:cNvPr>
          <p:cNvSpPr txBox="1">
            <a:spLocks/>
          </p:cNvSpPr>
          <p:nvPr/>
        </p:nvSpPr>
        <p:spPr>
          <a:xfrm>
            <a:off x="3708502" y="853733"/>
            <a:ext cx="1501588" cy="9395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 altLang="ja-JP" sz="4000" b="1" dirty="0">
                <a:solidFill>
                  <a:srgbClr val="FF0000"/>
                </a:solidFill>
                <a:latin typeface="Chalkboard" panose="03050602040202020205" pitchFamily="66" charset="0"/>
              </a:rPr>
              <a:t>Light</a:t>
            </a:r>
            <a:endParaRPr lang="ja-JP" altLang="en-US" sz="4000">
              <a:solidFill>
                <a:srgbClr val="FF0000"/>
              </a:solidFill>
              <a:latin typeface="Chalkboard" panose="03050602040202020205" pitchFamily="66" charset="0"/>
            </a:endParaRPr>
          </a:p>
        </p:txBody>
      </p:sp>
      <p:pic>
        <p:nvPicPr>
          <p:cNvPr id="7" name="図 6">
            <a:extLst>
              <a:ext uri="{FF2B5EF4-FFF2-40B4-BE49-F238E27FC236}">
                <a16:creationId xmlns:a16="http://schemas.microsoft.com/office/drawing/2014/main" id="{1F155F43-B3FA-4E49-82B6-223CE0AEEC8F}"/>
              </a:ext>
            </a:extLst>
          </p:cNvPr>
          <p:cNvPicPr>
            <a:picLocks noChangeAspect="1"/>
          </p:cNvPicPr>
          <p:nvPr/>
        </p:nvPicPr>
        <p:blipFill rotWithShape="1">
          <a:blip r:embed="rId3"/>
          <a:srcRect l="3428" t="4781" r="29497" b="13939"/>
          <a:stretch/>
        </p:blipFill>
        <p:spPr>
          <a:xfrm>
            <a:off x="6340855" y="2311140"/>
            <a:ext cx="3376869" cy="2099939"/>
          </a:xfrm>
          <a:prstGeom prst="rect">
            <a:avLst/>
          </a:prstGeom>
        </p:spPr>
      </p:pic>
      <p:pic>
        <p:nvPicPr>
          <p:cNvPr id="9" name="Image 8">
            <a:extLst>
              <a:ext uri="{FF2B5EF4-FFF2-40B4-BE49-F238E27FC236}">
                <a16:creationId xmlns:a16="http://schemas.microsoft.com/office/drawing/2014/main" id="{C68D9888-295D-A742-8A19-F3819152B642}"/>
              </a:ext>
            </a:extLst>
          </p:cNvPr>
          <p:cNvPicPr>
            <a:picLocks noChangeAspect="1"/>
          </p:cNvPicPr>
          <p:nvPr/>
        </p:nvPicPr>
        <p:blipFill>
          <a:blip r:embed="rId4"/>
          <a:stretch>
            <a:fillRect/>
          </a:stretch>
        </p:blipFill>
        <p:spPr>
          <a:xfrm>
            <a:off x="2870153" y="2311140"/>
            <a:ext cx="3178286" cy="2099939"/>
          </a:xfrm>
          <a:prstGeom prst="rect">
            <a:avLst/>
          </a:prstGeom>
        </p:spPr>
      </p:pic>
    </p:spTree>
    <p:extLst>
      <p:ext uri="{BB962C8B-B14F-4D97-AF65-F5344CB8AC3E}">
        <p14:creationId xmlns:p14="http://schemas.microsoft.com/office/powerpoint/2010/main" val="296637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p:txBody>
          <a:bodyPr/>
          <a:lstStyle/>
          <a:p>
            <a:r>
              <a:rPr kumimoji="1" lang="en-US" altLang="ja-JP" dirty="0"/>
              <a:t>Background</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10</a:t>
            </a:fld>
            <a:endParaRPr lang="en-US" dirty="0"/>
          </a:p>
        </p:txBody>
      </p:sp>
      <p:sp>
        <p:nvSpPr>
          <p:cNvPr id="22" name="コンテンツ プレースホルダー 2">
            <a:extLst>
              <a:ext uri="{FF2B5EF4-FFF2-40B4-BE49-F238E27FC236}">
                <a16:creationId xmlns:a16="http://schemas.microsoft.com/office/drawing/2014/main" id="{FE3A1063-26EF-EF4F-A068-F87930B662E3}"/>
              </a:ext>
            </a:extLst>
          </p:cNvPr>
          <p:cNvSpPr txBox="1">
            <a:spLocks/>
          </p:cNvSpPr>
          <p:nvPr/>
        </p:nvSpPr>
        <p:spPr>
          <a:xfrm>
            <a:off x="838200" y="1690688"/>
            <a:ext cx="10515600" cy="4665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Modern cryptography is more and more used and complex</a:t>
            </a:r>
          </a:p>
          <a:p>
            <a:endParaRPr lang="en-US" altLang="ja-JP" dirty="0"/>
          </a:p>
          <a:p>
            <a:r>
              <a:rPr lang="en-US" altLang="ja-JP" dirty="0"/>
              <a:t>Teaching cryptography is hard</a:t>
            </a:r>
          </a:p>
          <a:p>
            <a:pPr lvl="1">
              <a:lnSpc>
                <a:spcPct val="120000"/>
              </a:lnSpc>
            </a:pPr>
            <a:r>
              <a:rPr lang="en-US" altLang="ja-JP" dirty="0"/>
              <a:t>Complex algorithm</a:t>
            </a:r>
          </a:p>
          <a:p>
            <a:pPr lvl="1">
              <a:lnSpc>
                <a:spcPct val="120000"/>
              </a:lnSpc>
            </a:pPr>
            <a:r>
              <a:rPr lang="en-US" altLang="ja-JP" dirty="0"/>
              <a:t>Security</a:t>
            </a:r>
          </a:p>
          <a:p>
            <a:pPr lvl="1">
              <a:lnSpc>
                <a:spcPct val="120000"/>
              </a:lnSpc>
            </a:pPr>
            <a:r>
              <a:rPr lang="en-US" altLang="ja-JP" dirty="0"/>
              <a:t>Deep mathematics</a:t>
            </a:r>
          </a:p>
          <a:p>
            <a:pPr lvl="1">
              <a:lnSpc>
                <a:spcPct val="120000"/>
              </a:lnSpc>
            </a:pPr>
            <a:r>
              <a:rPr lang="en-US" altLang="ja-JP" dirty="0"/>
              <a:t>Not visualized</a:t>
            </a:r>
          </a:p>
          <a:p>
            <a:pPr marL="0" indent="0">
              <a:buNone/>
            </a:pPr>
            <a:endParaRPr lang="en-US" altLang="ja-JP" b="1" dirty="0"/>
          </a:p>
          <a:p>
            <a:pPr marL="0" indent="0">
              <a:buNone/>
            </a:pPr>
            <a:r>
              <a:rPr lang="en-US" altLang="ja-JP" b="1" dirty="0"/>
              <a:t>OUR GOAL </a:t>
            </a:r>
            <a:r>
              <a:rPr lang="en-US" altLang="ja-JP" dirty="0"/>
              <a:t>: a good educational tool for cryptography</a:t>
            </a:r>
          </a:p>
        </p:txBody>
      </p:sp>
      <p:pic>
        <p:nvPicPr>
          <p:cNvPr id="4" name="Image 3">
            <a:extLst>
              <a:ext uri="{FF2B5EF4-FFF2-40B4-BE49-F238E27FC236}">
                <a16:creationId xmlns:a16="http://schemas.microsoft.com/office/drawing/2014/main" id="{EA116F0C-921B-E84B-B90A-451BE1A82946}"/>
              </a:ext>
            </a:extLst>
          </p:cNvPr>
          <p:cNvPicPr>
            <a:picLocks noChangeAspect="1"/>
          </p:cNvPicPr>
          <p:nvPr/>
        </p:nvPicPr>
        <p:blipFill>
          <a:blip r:embed="rId3"/>
          <a:stretch>
            <a:fillRect/>
          </a:stretch>
        </p:blipFill>
        <p:spPr>
          <a:xfrm>
            <a:off x="9232900" y="346127"/>
            <a:ext cx="2120900" cy="1193006"/>
          </a:xfrm>
          <a:prstGeom prst="rect">
            <a:avLst/>
          </a:prstGeom>
        </p:spPr>
      </p:pic>
      <p:pic>
        <p:nvPicPr>
          <p:cNvPr id="6" name="Image 5">
            <a:extLst>
              <a:ext uri="{FF2B5EF4-FFF2-40B4-BE49-F238E27FC236}">
                <a16:creationId xmlns:a16="http://schemas.microsoft.com/office/drawing/2014/main" id="{B530EF86-62CD-3740-BE5E-CE6EA6B958ED}"/>
              </a:ext>
            </a:extLst>
          </p:cNvPr>
          <p:cNvPicPr>
            <a:picLocks noChangeAspect="1"/>
          </p:cNvPicPr>
          <p:nvPr/>
        </p:nvPicPr>
        <p:blipFill>
          <a:blip r:embed="rId4"/>
          <a:stretch>
            <a:fillRect/>
          </a:stretch>
        </p:blipFill>
        <p:spPr>
          <a:xfrm>
            <a:off x="7479329" y="2716696"/>
            <a:ext cx="3974139" cy="2260738"/>
          </a:xfrm>
          <a:prstGeom prst="rect">
            <a:avLst/>
          </a:prstGeom>
        </p:spPr>
      </p:pic>
    </p:spTree>
    <p:extLst>
      <p:ext uri="{BB962C8B-B14F-4D97-AF65-F5344CB8AC3E}">
        <p14:creationId xmlns:p14="http://schemas.microsoft.com/office/powerpoint/2010/main" val="245123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p:txBody>
          <a:bodyPr/>
          <a:lstStyle/>
          <a:p>
            <a:r>
              <a:rPr kumimoji="1" lang="en-US" altLang="ja-JP" dirty="0"/>
              <a:t>Physical cryptography</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11</a:t>
            </a:fld>
            <a:endParaRPr lang="en-US" dirty="0"/>
          </a:p>
        </p:txBody>
      </p:sp>
      <p:sp>
        <p:nvSpPr>
          <p:cNvPr id="22" name="コンテンツ プレースホルダー 2">
            <a:extLst>
              <a:ext uri="{FF2B5EF4-FFF2-40B4-BE49-F238E27FC236}">
                <a16:creationId xmlns:a16="http://schemas.microsoft.com/office/drawing/2014/main" id="{FE3A1063-26EF-EF4F-A068-F87930B662E3}"/>
              </a:ext>
            </a:extLst>
          </p:cNvPr>
          <p:cNvSpPr txBox="1">
            <a:spLocks/>
          </p:cNvSpPr>
          <p:nvPr/>
        </p:nvSpPr>
        <p:spPr>
          <a:xfrm>
            <a:off x="838200" y="1690687"/>
            <a:ext cx="10515600" cy="4523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Cryptography using physical objects (e.g. playing cards) </a:t>
            </a:r>
          </a:p>
          <a:p>
            <a:endParaRPr lang="en-US" altLang="ja-JP" dirty="0"/>
          </a:p>
          <a:p>
            <a:r>
              <a:rPr lang="en-US" altLang="ja-JP" dirty="0"/>
              <a:t>Suitable for education</a:t>
            </a:r>
          </a:p>
          <a:p>
            <a:pPr lvl="1"/>
            <a:r>
              <a:rPr lang="en-US" altLang="ja-JP" dirty="0"/>
              <a:t>Good visualization</a:t>
            </a:r>
          </a:p>
          <a:p>
            <a:pPr lvl="1"/>
            <a:r>
              <a:rPr lang="en-US" altLang="ja-JP" dirty="0"/>
              <a:t>Concrete</a:t>
            </a:r>
          </a:p>
          <a:p>
            <a:pPr lvl="1"/>
            <a:r>
              <a:rPr lang="en-US" altLang="ja-JP" dirty="0"/>
              <a:t>Introduction to cryptographic concepts </a:t>
            </a:r>
          </a:p>
          <a:p>
            <a:pPr lvl="1"/>
            <a:r>
              <a:rPr lang="en-US" altLang="ja-JP" dirty="0"/>
              <a:t>No need of mathematics knowledge</a:t>
            </a:r>
          </a:p>
          <a:p>
            <a:pPr marL="0" indent="0">
              <a:buNone/>
            </a:pPr>
            <a:endParaRPr lang="en-US" altLang="ja-JP" dirty="0"/>
          </a:p>
        </p:txBody>
      </p:sp>
      <p:pic>
        <p:nvPicPr>
          <p:cNvPr id="4" name="Image 3">
            <a:extLst>
              <a:ext uri="{FF2B5EF4-FFF2-40B4-BE49-F238E27FC236}">
                <a16:creationId xmlns:a16="http://schemas.microsoft.com/office/drawing/2014/main" id="{157E27BA-01B2-E548-9965-53AD97F4FA6F}"/>
              </a:ext>
            </a:extLst>
          </p:cNvPr>
          <p:cNvPicPr>
            <a:picLocks noChangeAspect="1"/>
          </p:cNvPicPr>
          <p:nvPr/>
        </p:nvPicPr>
        <p:blipFill>
          <a:blip r:embed="rId3"/>
          <a:stretch>
            <a:fillRect/>
          </a:stretch>
        </p:blipFill>
        <p:spPr>
          <a:xfrm>
            <a:off x="8399945" y="2286000"/>
            <a:ext cx="2654300" cy="2286000"/>
          </a:xfrm>
          <a:prstGeom prst="rect">
            <a:avLst/>
          </a:prstGeom>
        </p:spPr>
      </p:pic>
    </p:spTree>
    <p:extLst>
      <p:ext uri="{BB962C8B-B14F-4D97-AF65-F5344CB8AC3E}">
        <p14:creationId xmlns:p14="http://schemas.microsoft.com/office/powerpoint/2010/main" val="6442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p:txBody>
          <a:bodyPr/>
          <a:lstStyle/>
          <a:p>
            <a:r>
              <a:rPr kumimoji="1" lang="en-US" altLang="ja-JP" dirty="0"/>
              <a:t>Light cryptography</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12</a:t>
            </a:fld>
            <a:endParaRPr lang="en-US" dirty="0"/>
          </a:p>
        </p:txBody>
      </p:sp>
      <p:sp>
        <p:nvSpPr>
          <p:cNvPr id="22" name="コンテンツ プレースホルダー 2">
            <a:extLst>
              <a:ext uri="{FF2B5EF4-FFF2-40B4-BE49-F238E27FC236}">
                <a16:creationId xmlns:a16="http://schemas.microsoft.com/office/drawing/2014/main" id="{FE3A1063-26EF-EF4F-A068-F87930B662E3}"/>
              </a:ext>
            </a:extLst>
          </p:cNvPr>
          <p:cNvSpPr txBox="1">
            <a:spLocks/>
          </p:cNvSpPr>
          <p:nvPr/>
        </p:nvSpPr>
        <p:spPr>
          <a:xfrm>
            <a:off x="838200" y="1690687"/>
            <a:ext cx="10515600" cy="4523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t>New model of physical cryptography</a:t>
            </a:r>
          </a:p>
          <a:p>
            <a:pPr marL="0" indent="0">
              <a:buNone/>
            </a:pPr>
            <a:endParaRPr lang="en-US" altLang="ja-JP" dirty="0"/>
          </a:p>
          <a:p>
            <a:pPr lvl="1"/>
            <a:r>
              <a:rPr lang="en-US" altLang="ja-JP" dirty="0"/>
              <a:t>Computation based on light and shadows</a:t>
            </a:r>
          </a:p>
          <a:p>
            <a:pPr lvl="1"/>
            <a:endParaRPr lang="en-US" altLang="ja-JP" dirty="0"/>
          </a:p>
          <a:p>
            <a:pPr lvl="1"/>
            <a:r>
              <a:rPr lang="en-US" altLang="ja-JP" dirty="0"/>
              <a:t>Easy to understand</a:t>
            </a:r>
          </a:p>
          <a:p>
            <a:pPr lvl="1"/>
            <a:endParaRPr lang="en-US" altLang="ja-JP" dirty="0"/>
          </a:p>
          <a:p>
            <a:pPr lvl="1"/>
            <a:r>
              <a:rPr lang="en-US" altLang="ja-JP" dirty="0"/>
              <a:t>Secure </a:t>
            </a:r>
          </a:p>
        </p:txBody>
      </p:sp>
      <p:pic>
        <p:nvPicPr>
          <p:cNvPr id="6" name="Espace réservé du contenu 5">
            <a:extLst>
              <a:ext uri="{FF2B5EF4-FFF2-40B4-BE49-F238E27FC236}">
                <a16:creationId xmlns:a16="http://schemas.microsoft.com/office/drawing/2014/main" id="{C14FD4B0-8E7F-3041-9208-1ECA72FE9038}"/>
              </a:ext>
            </a:extLst>
          </p:cNvPr>
          <p:cNvPicPr>
            <a:picLocks noGrp="1" noChangeAspect="1"/>
          </p:cNvPicPr>
          <p:nvPr>
            <p:ph idx="1"/>
          </p:nvPr>
        </p:nvPicPr>
        <p:blipFill>
          <a:blip r:embed="rId3"/>
          <a:stretch>
            <a:fillRect/>
          </a:stretch>
        </p:blipFill>
        <p:spPr>
          <a:xfrm>
            <a:off x="8610600" y="3394573"/>
            <a:ext cx="2743200" cy="2743200"/>
          </a:xfrm>
        </p:spPr>
      </p:pic>
      <p:pic>
        <p:nvPicPr>
          <p:cNvPr id="5" name="Image 4">
            <a:extLst>
              <a:ext uri="{FF2B5EF4-FFF2-40B4-BE49-F238E27FC236}">
                <a16:creationId xmlns:a16="http://schemas.microsoft.com/office/drawing/2014/main" id="{928D3E8A-D2BC-6B41-8E47-56B32C58F265}"/>
              </a:ext>
            </a:extLst>
          </p:cNvPr>
          <p:cNvPicPr>
            <a:picLocks noChangeAspect="1"/>
          </p:cNvPicPr>
          <p:nvPr/>
        </p:nvPicPr>
        <p:blipFill>
          <a:blip r:embed="rId4"/>
          <a:stretch>
            <a:fillRect/>
          </a:stretch>
        </p:blipFill>
        <p:spPr>
          <a:xfrm>
            <a:off x="5653689" y="3394573"/>
            <a:ext cx="2292156" cy="3326901"/>
          </a:xfrm>
          <a:prstGeom prst="rect">
            <a:avLst/>
          </a:prstGeom>
        </p:spPr>
      </p:pic>
    </p:spTree>
    <p:extLst>
      <p:ext uri="{BB962C8B-B14F-4D97-AF65-F5344CB8AC3E}">
        <p14:creationId xmlns:p14="http://schemas.microsoft.com/office/powerpoint/2010/main" val="136241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p:txBody>
          <a:bodyPr/>
          <a:lstStyle/>
          <a:p>
            <a:r>
              <a:rPr kumimoji="1" lang="en-US" altLang="ja-JP" dirty="0"/>
              <a:t>Related w</a:t>
            </a:r>
            <a:r>
              <a:rPr lang="en-US" altLang="ja-JP" dirty="0"/>
              <a:t>orks</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13</a:t>
            </a:fld>
            <a:endParaRPr lang="en-US" dirty="0"/>
          </a:p>
        </p:txBody>
      </p:sp>
      <p:sp>
        <p:nvSpPr>
          <p:cNvPr id="22" name="コンテンツ プレースホルダー 2">
            <a:extLst>
              <a:ext uri="{FF2B5EF4-FFF2-40B4-BE49-F238E27FC236}">
                <a16:creationId xmlns:a16="http://schemas.microsoft.com/office/drawing/2014/main" id="{FE3A1063-26EF-EF4F-A068-F87930B662E3}"/>
              </a:ext>
            </a:extLst>
          </p:cNvPr>
          <p:cNvSpPr txBox="1">
            <a:spLocks/>
          </p:cNvSpPr>
          <p:nvPr/>
        </p:nvSpPr>
        <p:spPr>
          <a:xfrm>
            <a:off x="838200" y="1690688"/>
            <a:ext cx="10515600" cy="3734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Zero-knowledge proof for “Where’s Wally” [1]</a:t>
            </a:r>
          </a:p>
          <a:p>
            <a:pPr lvl="1"/>
            <a:r>
              <a:rPr lang="en-US" altLang="ja-JP" dirty="0"/>
              <a:t>Proof that “I know Wally’s position”</a:t>
            </a:r>
            <a:br>
              <a:rPr lang="en-US" altLang="ja-JP" dirty="0"/>
            </a:br>
            <a:r>
              <a:rPr lang="en-US" altLang="ja-JP" dirty="0"/>
              <a:t>without revealing the position</a:t>
            </a:r>
          </a:p>
          <a:p>
            <a:r>
              <a:rPr lang="en-US" altLang="ja-JP" dirty="0"/>
              <a:t>Visual secret sharing [2]</a:t>
            </a:r>
          </a:p>
          <a:p>
            <a:pPr lvl="1"/>
            <a:r>
              <a:rPr lang="en-US" altLang="ja-JP" dirty="0"/>
              <a:t>Secret image is reconstructed</a:t>
            </a:r>
            <a:br>
              <a:rPr lang="en-US" altLang="ja-JP" dirty="0"/>
            </a:br>
            <a:r>
              <a:rPr lang="en-US" altLang="ja-JP" dirty="0"/>
              <a:t>by stacking two transparent sheets</a:t>
            </a:r>
          </a:p>
          <a:p>
            <a:r>
              <a:rPr lang="en-US" altLang="ja-JP" dirty="0"/>
              <a:t>Card-based protocols [3]</a:t>
            </a:r>
          </a:p>
          <a:p>
            <a:pPr lvl="1"/>
            <a:r>
              <a:rPr lang="en-US" altLang="ja-JP" dirty="0"/>
              <a:t>Secure computation protocol</a:t>
            </a:r>
            <a:br>
              <a:rPr lang="en-US" altLang="ja-JP" dirty="0"/>
            </a:br>
            <a:r>
              <a:rPr lang="en-US" altLang="ja-JP" dirty="0"/>
              <a:t>using a deck of cards (like playing cards)</a:t>
            </a:r>
          </a:p>
        </p:txBody>
      </p:sp>
      <p:pic>
        <p:nvPicPr>
          <p:cNvPr id="24" name="IMG_9927.JPG" descr="IMG_9927.JPG">
            <a:extLst>
              <a:ext uri="{FF2B5EF4-FFF2-40B4-BE49-F238E27FC236}">
                <a16:creationId xmlns:a16="http://schemas.microsoft.com/office/drawing/2014/main" id="{3BC4CDD4-AD58-EB41-9DC7-29477A348E04}"/>
              </a:ext>
            </a:extLst>
          </p:cNvPr>
          <p:cNvPicPr>
            <a:picLocks noChangeAspect="1"/>
          </p:cNvPicPr>
          <p:nvPr/>
        </p:nvPicPr>
        <p:blipFill>
          <a:blip r:embed="rId3">
            <a:alphaModFix/>
          </a:blip>
          <a:stretch>
            <a:fillRect/>
          </a:stretch>
        </p:blipFill>
        <p:spPr>
          <a:xfrm>
            <a:off x="9463110" y="4001381"/>
            <a:ext cx="1817051" cy="1362788"/>
          </a:xfrm>
          <a:prstGeom prst="rect">
            <a:avLst/>
          </a:prstGeom>
          <a:ln w="12700">
            <a:miter lim="400000"/>
          </a:ln>
        </p:spPr>
      </p:pic>
      <p:pic>
        <p:nvPicPr>
          <p:cNvPr id="3" name="図 2">
            <a:extLst>
              <a:ext uri="{FF2B5EF4-FFF2-40B4-BE49-F238E27FC236}">
                <a16:creationId xmlns:a16="http://schemas.microsoft.com/office/drawing/2014/main" id="{E5A3EAE6-950E-0944-9D24-226049E1C66F}"/>
              </a:ext>
            </a:extLst>
          </p:cNvPr>
          <p:cNvPicPr>
            <a:picLocks noChangeAspect="1"/>
          </p:cNvPicPr>
          <p:nvPr/>
        </p:nvPicPr>
        <p:blipFill>
          <a:blip r:embed="rId4"/>
          <a:stretch>
            <a:fillRect/>
          </a:stretch>
        </p:blipFill>
        <p:spPr>
          <a:xfrm>
            <a:off x="9546135" y="460786"/>
            <a:ext cx="1651000" cy="2057400"/>
          </a:xfrm>
          <a:prstGeom prst="rect">
            <a:avLst/>
          </a:prstGeom>
        </p:spPr>
      </p:pic>
      <p:sp>
        <p:nvSpPr>
          <p:cNvPr id="7" name="コンテンツ プレースホルダー 2">
            <a:extLst>
              <a:ext uri="{FF2B5EF4-FFF2-40B4-BE49-F238E27FC236}">
                <a16:creationId xmlns:a16="http://schemas.microsoft.com/office/drawing/2014/main" id="{FAED841E-69E0-CA41-AD7C-E8EDCA386BC5}"/>
              </a:ext>
            </a:extLst>
          </p:cNvPr>
          <p:cNvSpPr txBox="1">
            <a:spLocks/>
          </p:cNvSpPr>
          <p:nvPr/>
        </p:nvSpPr>
        <p:spPr>
          <a:xfrm>
            <a:off x="338434" y="5594984"/>
            <a:ext cx="11483048" cy="10623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 altLang="ja-JP" sz="1600" dirty="0"/>
              <a:t>[1] </a:t>
            </a:r>
            <a:r>
              <a:rPr lang="en" altLang="ja-JP" sz="1600" dirty="0" err="1"/>
              <a:t>Naor</a:t>
            </a:r>
            <a:r>
              <a:rPr lang="en" altLang="ja-JP" sz="1600" dirty="0"/>
              <a:t>, </a:t>
            </a:r>
            <a:r>
              <a:rPr lang="en" altLang="ja-JP" sz="1600" dirty="0" err="1"/>
              <a:t>Naor</a:t>
            </a:r>
            <a:r>
              <a:rPr lang="en" altLang="ja-JP" sz="1600" dirty="0"/>
              <a:t>, and </a:t>
            </a:r>
            <a:r>
              <a:rPr lang="en" altLang="ja-JP" sz="1600" dirty="0" err="1"/>
              <a:t>Reingold</a:t>
            </a:r>
            <a:r>
              <a:rPr lang="en" altLang="ja-JP" sz="1600" dirty="0"/>
              <a:t>, “Applied Kid Cryptography or How To Convince Your Children You Are Not Cheating”, EUROCRYPT 1999. </a:t>
            </a:r>
          </a:p>
          <a:p>
            <a:pPr marL="0" indent="0">
              <a:buNone/>
            </a:pPr>
            <a:r>
              <a:rPr lang="en" altLang="ja-JP" sz="1600" dirty="0"/>
              <a:t>[2] </a:t>
            </a:r>
            <a:r>
              <a:rPr lang="en" altLang="ja-JP" sz="1600" dirty="0" err="1"/>
              <a:t>Naor</a:t>
            </a:r>
            <a:r>
              <a:rPr lang="en" altLang="ja-JP" sz="1600" dirty="0"/>
              <a:t> and Shamir, “Visual Cryptography”, EUROCRYPT 1994. </a:t>
            </a:r>
          </a:p>
          <a:p>
            <a:pPr marL="0" indent="0">
              <a:buNone/>
            </a:pPr>
            <a:r>
              <a:rPr lang="en" altLang="ja-JP" sz="1600" dirty="0"/>
              <a:t>[3] den Boer, “More Efficient Match-Making and Satisfiability The Five Card Trick”, EUROCRYPT 1989. </a:t>
            </a:r>
          </a:p>
        </p:txBody>
      </p:sp>
      <p:pic>
        <p:nvPicPr>
          <p:cNvPr id="5" name="Image 4">
            <a:extLst>
              <a:ext uri="{FF2B5EF4-FFF2-40B4-BE49-F238E27FC236}">
                <a16:creationId xmlns:a16="http://schemas.microsoft.com/office/drawing/2014/main" id="{81355A31-DD8C-734A-9E1F-C7748DCE38CE}"/>
              </a:ext>
            </a:extLst>
          </p:cNvPr>
          <p:cNvPicPr>
            <a:picLocks noChangeAspect="1"/>
          </p:cNvPicPr>
          <p:nvPr/>
        </p:nvPicPr>
        <p:blipFill>
          <a:blip r:embed="rId5"/>
          <a:stretch>
            <a:fillRect/>
          </a:stretch>
        </p:blipFill>
        <p:spPr>
          <a:xfrm>
            <a:off x="7919386" y="2649483"/>
            <a:ext cx="4125628" cy="1220600"/>
          </a:xfrm>
          <a:prstGeom prst="rect">
            <a:avLst/>
          </a:prstGeom>
        </p:spPr>
      </p:pic>
    </p:spTree>
    <p:extLst>
      <p:ext uri="{BB962C8B-B14F-4D97-AF65-F5344CB8AC3E}">
        <p14:creationId xmlns:p14="http://schemas.microsoft.com/office/powerpoint/2010/main" val="18583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a:xfrm>
            <a:off x="838200" y="493148"/>
            <a:ext cx="10515600" cy="922585"/>
          </a:xfrm>
        </p:spPr>
        <p:txBody>
          <a:bodyPr/>
          <a:lstStyle/>
          <a:p>
            <a:pPr algn="ctr"/>
            <a:r>
              <a:rPr lang="en-US" altLang="ja-JP" dirty="0"/>
              <a:t>Agenda</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14</a:t>
            </a:fld>
            <a:endParaRPr lang="en-US" dirty="0"/>
          </a:p>
        </p:txBody>
      </p:sp>
      <p:sp>
        <p:nvSpPr>
          <p:cNvPr id="4" name="コンテンツ プレースホルダー 2">
            <a:extLst>
              <a:ext uri="{FF2B5EF4-FFF2-40B4-BE49-F238E27FC236}">
                <a16:creationId xmlns:a16="http://schemas.microsoft.com/office/drawing/2014/main" id="{C8E37D53-9F4B-2749-923C-52D7951AF6D6}"/>
              </a:ext>
            </a:extLst>
          </p:cNvPr>
          <p:cNvSpPr>
            <a:spLocks noGrp="1"/>
          </p:cNvSpPr>
          <p:nvPr>
            <p:ph idx="1"/>
          </p:nvPr>
        </p:nvSpPr>
        <p:spPr>
          <a:xfrm>
            <a:off x="838200" y="1279871"/>
            <a:ext cx="10515600" cy="4755832"/>
          </a:xfrm>
        </p:spPr>
        <p:txBody>
          <a:bodyPr>
            <a:noAutofit/>
          </a:bodyPr>
          <a:lstStyle/>
          <a:p>
            <a:pPr marL="514350" indent="-514350">
              <a:buFont typeface="+mj-lt"/>
              <a:buAutoNum type="arabicPeriod"/>
            </a:pPr>
            <a:r>
              <a:rPr lang="en-US" altLang="ja-JP" sz="3600" dirty="0">
                <a:solidFill>
                  <a:schemeClr val="bg1">
                    <a:lumMod val="75000"/>
                  </a:schemeClr>
                </a:solidFill>
              </a:rPr>
              <a:t>Introduction</a:t>
            </a:r>
          </a:p>
          <a:p>
            <a:pPr lvl="1"/>
            <a:r>
              <a:rPr lang="en-US" altLang="ja-JP" sz="3200" dirty="0">
                <a:solidFill>
                  <a:schemeClr val="bg1">
                    <a:lumMod val="75000"/>
                  </a:schemeClr>
                </a:solidFill>
              </a:rPr>
              <a:t>Physical cryptography</a:t>
            </a:r>
          </a:p>
          <a:p>
            <a:pPr lvl="1"/>
            <a:r>
              <a:rPr lang="en-US" altLang="ja-JP" sz="3200" dirty="0">
                <a:solidFill>
                  <a:schemeClr val="bg1">
                    <a:lumMod val="75000"/>
                  </a:schemeClr>
                </a:solidFill>
              </a:rPr>
              <a:t>Related works</a:t>
            </a:r>
            <a:endParaRPr lang="en-US" altLang="ja-JP" sz="3600" dirty="0">
              <a:solidFill>
                <a:schemeClr val="bg1">
                  <a:lumMod val="75000"/>
                </a:schemeClr>
              </a:solidFill>
            </a:endParaRPr>
          </a:p>
          <a:p>
            <a:pPr marL="514350" indent="-514350">
              <a:buFont typeface="+mj-lt"/>
              <a:buAutoNum type="arabicPeriod"/>
            </a:pPr>
            <a:r>
              <a:rPr lang="en-US" altLang="ja-JP" sz="3600" dirty="0"/>
              <a:t>Light cryptography</a:t>
            </a:r>
          </a:p>
          <a:p>
            <a:pPr lvl="1"/>
            <a:r>
              <a:rPr lang="en-US" altLang="ja-JP" sz="3200" dirty="0"/>
              <a:t>Model</a:t>
            </a:r>
          </a:p>
          <a:p>
            <a:pPr lvl="1"/>
            <a:r>
              <a:rPr lang="en-US" altLang="ja-JP" sz="3200" dirty="0"/>
              <a:t>Set-Intersection protocol</a:t>
            </a:r>
          </a:p>
          <a:p>
            <a:pPr lvl="1"/>
            <a:r>
              <a:rPr lang="en-US" altLang="ja-JP" sz="3200" dirty="0"/>
              <a:t>Min/Max protocol</a:t>
            </a:r>
          </a:p>
          <a:p>
            <a:pPr lvl="1"/>
            <a:r>
              <a:rPr lang="en-US" altLang="ja-JP" sz="3200" dirty="0"/>
              <a:t>Addition protocol</a:t>
            </a:r>
          </a:p>
          <a:p>
            <a:pPr marL="514350" indent="-514350">
              <a:buFont typeface="+mj-lt"/>
              <a:buAutoNum type="arabicPeriod"/>
            </a:pPr>
            <a:r>
              <a:rPr lang="en-US" altLang="ja-JP" sz="3600" dirty="0">
                <a:solidFill>
                  <a:schemeClr val="bg1">
                    <a:lumMod val="75000"/>
                  </a:schemeClr>
                </a:solidFill>
              </a:rPr>
              <a:t>Conclusion</a:t>
            </a:r>
          </a:p>
        </p:txBody>
      </p:sp>
    </p:spTree>
    <p:extLst>
      <p:ext uri="{BB962C8B-B14F-4D97-AF65-F5344CB8AC3E}">
        <p14:creationId xmlns:p14="http://schemas.microsoft.com/office/powerpoint/2010/main" val="392970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D2A98-D44B-AF46-A215-12C33499629E}"/>
              </a:ext>
            </a:extLst>
          </p:cNvPr>
          <p:cNvSpPr>
            <a:spLocks noGrp="1"/>
          </p:cNvSpPr>
          <p:nvPr>
            <p:ph type="title"/>
          </p:nvPr>
        </p:nvSpPr>
        <p:spPr/>
        <p:txBody>
          <a:bodyPr/>
          <a:lstStyle/>
          <a:p>
            <a:r>
              <a:rPr kumimoji="1" lang="en-US" altLang="ja-JP" dirty="0"/>
              <a:t>Properties of shadows</a:t>
            </a:r>
            <a:endParaRPr kumimoji="1" lang="ja-JP" altLang="en-US"/>
          </a:p>
        </p:txBody>
      </p:sp>
      <p:sp>
        <p:nvSpPr>
          <p:cNvPr id="5" name="スライド番号プレースホルダー 4">
            <a:extLst>
              <a:ext uri="{FF2B5EF4-FFF2-40B4-BE49-F238E27FC236}">
                <a16:creationId xmlns:a16="http://schemas.microsoft.com/office/drawing/2014/main" id="{09A20D55-7691-FD49-9940-A5C1F9200E7C}"/>
              </a:ext>
            </a:extLst>
          </p:cNvPr>
          <p:cNvSpPr>
            <a:spLocks noGrp="1"/>
          </p:cNvSpPr>
          <p:nvPr>
            <p:ph type="sldNum" sz="quarter" idx="12"/>
          </p:nvPr>
        </p:nvSpPr>
        <p:spPr/>
        <p:txBody>
          <a:bodyPr/>
          <a:lstStyle/>
          <a:p>
            <a:fld id="{71766878-3199-4EAB-94E7-2D6D11070E14}" type="slidenum">
              <a:rPr lang="en-US" smtClean="0"/>
              <a:t>15</a:t>
            </a:fld>
            <a:endParaRPr lang="en-US" dirty="0"/>
          </a:p>
        </p:txBody>
      </p:sp>
      <p:sp>
        <p:nvSpPr>
          <p:cNvPr id="4" name="コンテンツ プレースホルダー 2">
            <a:extLst>
              <a:ext uri="{FF2B5EF4-FFF2-40B4-BE49-F238E27FC236}">
                <a16:creationId xmlns:a16="http://schemas.microsoft.com/office/drawing/2014/main" id="{B9BDEA23-1566-EF49-A81D-0108816912E8}"/>
              </a:ext>
            </a:extLst>
          </p:cNvPr>
          <p:cNvSpPr txBox="1">
            <a:spLocks/>
          </p:cNvSpPr>
          <p:nvPr/>
        </p:nvSpPr>
        <p:spPr>
          <a:xfrm>
            <a:off x="838200" y="1690688"/>
            <a:ext cx="11049000" cy="536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It is sometimes hard to imagine its original shape from shadows</a:t>
            </a:r>
          </a:p>
        </p:txBody>
      </p:sp>
      <p:pic>
        <p:nvPicPr>
          <p:cNvPr id="6" name="図 5">
            <a:extLst>
              <a:ext uri="{FF2B5EF4-FFF2-40B4-BE49-F238E27FC236}">
                <a16:creationId xmlns:a16="http://schemas.microsoft.com/office/drawing/2014/main" id="{10342C3F-D84E-024D-8C55-D390F138206C}"/>
              </a:ext>
            </a:extLst>
          </p:cNvPr>
          <p:cNvPicPr>
            <a:picLocks noChangeAspect="1"/>
          </p:cNvPicPr>
          <p:nvPr/>
        </p:nvPicPr>
        <p:blipFill rotWithShape="1">
          <a:blip r:embed="rId3"/>
          <a:srcRect l="18837" t="21681" r="19652" b="34436"/>
          <a:stretch/>
        </p:blipFill>
        <p:spPr>
          <a:xfrm>
            <a:off x="1325938" y="2227405"/>
            <a:ext cx="4121458" cy="3920412"/>
          </a:xfrm>
          <a:prstGeom prst="rect">
            <a:avLst/>
          </a:prstGeom>
        </p:spPr>
      </p:pic>
      <p:pic>
        <p:nvPicPr>
          <p:cNvPr id="10" name="図 9">
            <a:extLst>
              <a:ext uri="{FF2B5EF4-FFF2-40B4-BE49-F238E27FC236}">
                <a16:creationId xmlns:a16="http://schemas.microsoft.com/office/drawing/2014/main" id="{B7BBA8E0-6A45-2B4B-8CA9-B0312614FEA8}"/>
              </a:ext>
            </a:extLst>
          </p:cNvPr>
          <p:cNvPicPr>
            <a:picLocks noChangeAspect="1"/>
          </p:cNvPicPr>
          <p:nvPr/>
        </p:nvPicPr>
        <p:blipFill rotWithShape="1">
          <a:blip r:embed="rId4"/>
          <a:srcRect l="4680" t="11693" r="7455" b="18661"/>
          <a:stretch/>
        </p:blipFill>
        <p:spPr>
          <a:xfrm>
            <a:off x="5704185" y="2530302"/>
            <a:ext cx="5926225" cy="3523150"/>
          </a:xfrm>
          <a:prstGeom prst="rect">
            <a:avLst/>
          </a:prstGeom>
        </p:spPr>
      </p:pic>
    </p:spTree>
    <p:extLst>
      <p:ext uri="{BB962C8B-B14F-4D97-AF65-F5344CB8AC3E}">
        <p14:creationId xmlns:p14="http://schemas.microsoft.com/office/powerpoint/2010/main" val="183326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77817-CDCD-594D-8D89-CF3A53D86037}"/>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3D7A3152-AFC9-174E-8AB4-4AF14F9254D3}"/>
              </a:ext>
            </a:extLst>
          </p:cNvPr>
          <p:cNvPicPr>
            <a:picLocks noGrp="1" noChangeAspect="1"/>
          </p:cNvPicPr>
          <p:nvPr>
            <p:ph idx="1"/>
          </p:nvPr>
        </p:nvPicPr>
        <p:blipFill>
          <a:blip r:embed="rId2"/>
          <a:stretch>
            <a:fillRect/>
          </a:stretch>
        </p:blipFill>
        <p:spPr>
          <a:xfrm>
            <a:off x="2420481" y="171924"/>
            <a:ext cx="7351038" cy="6514151"/>
          </a:xfrm>
        </p:spPr>
      </p:pic>
      <p:sp>
        <p:nvSpPr>
          <p:cNvPr id="4" name="Espace réservé du numéro de diapositive 3">
            <a:extLst>
              <a:ext uri="{FF2B5EF4-FFF2-40B4-BE49-F238E27FC236}">
                <a16:creationId xmlns:a16="http://schemas.microsoft.com/office/drawing/2014/main" id="{4CAD2E09-8EDA-9C45-B027-41FA714AAAB2}"/>
              </a:ext>
            </a:extLst>
          </p:cNvPr>
          <p:cNvSpPr>
            <a:spLocks noGrp="1"/>
          </p:cNvSpPr>
          <p:nvPr>
            <p:ph type="sldNum" sz="quarter" idx="12"/>
          </p:nvPr>
        </p:nvSpPr>
        <p:spPr/>
        <p:txBody>
          <a:bodyPr/>
          <a:lstStyle/>
          <a:p>
            <a:fld id="{71766878-3199-4EAB-94E7-2D6D11070E14}" type="slidenum">
              <a:rPr lang="en-US" smtClean="0"/>
              <a:t>16</a:t>
            </a:fld>
            <a:endParaRPr lang="en-US" dirty="0"/>
          </a:p>
        </p:txBody>
      </p:sp>
    </p:spTree>
    <p:extLst>
      <p:ext uri="{BB962C8B-B14F-4D97-AF65-F5344CB8AC3E}">
        <p14:creationId xmlns:p14="http://schemas.microsoft.com/office/powerpoint/2010/main" val="162990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D2A98-D44B-AF46-A215-12C33499629E}"/>
              </a:ext>
            </a:extLst>
          </p:cNvPr>
          <p:cNvSpPr>
            <a:spLocks noGrp="1"/>
          </p:cNvSpPr>
          <p:nvPr>
            <p:ph type="title"/>
          </p:nvPr>
        </p:nvSpPr>
        <p:spPr/>
        <p:txBody>
          <a:bodyPr/>
          <a:lstStyle/>
          <a:p>
            <a:r>
              <a:rPr lang="en-US" altLang="ja-JP" dirty="0"/>
              <a:t>Properties of shadows</a:t>
            </a:r>
            <a:endParaRPr kumimoji="1" lang="ja-JP" altLang="en-US"/>
          </a:p>
        </p:txBody>
      </p:sp>
      <p:sp>
        <p:nvSpPr>
          <p:cNvPr id="5" name="スライド番号プレースホルダー 4">
            <a:extLst>
              <a:ext uri="{FF2B5EF4-FFF2-40B4-BE49-F238E27FC236}">
                <a16:creationId xmlns:a16="http://schemas.microsoft.com/office/drawing/2014/main" id="{09A20D55-7691-FD49-9940-A5C1F9200E7C}"/>
              </a:ext>
            </a:extLst>
          </p:cNvPr>
          <p:cNvSpPr>
            <a:spLocks noGrp="1"/>
          </p:cNvSpPr>
          <p:nvPr>
            <p:ph type="sldNum" sz="quarter" idx="12"/>
          </p:nvPr>
        </p:nvSpPr>
        <p:spPr/>
        <p:txBody>
          <a:bodyPr/>
          <a:lstStyle/>
          <a:p>
            <a:fld id="{71766878-3199-4EAB-94E7-2D6D11070E14}" type="slidenum">
              <a:rPr lang="en-US" smtClean="0"/>
              <a:t>17</a:t>
            </a:fld>
            <a:endParaRPr lang="en-US" dirty="0"/>
          </a:p>
        </p:txBody>
      </p:sp>
      <p:sp>
        <p:nvSpPr>
          <p:cNvPr id="4" name="コンテンツ プレースホルダー 2">
            <a:extLst>
              <a:ext uri="{FF2B5EF4-FFF2-40B4-BE49-F238E27FC236}">
                <a16:creationId xmlns:a16="http://schemas.microsoft.com/office/drawing/2014/main" id="{B9BDEA23-1566-EF49-A81D-0108816912E8}"/>
              </a:ext>
            </a:extLst>
          </p:cNvPr>
          <p:cNvSpPr txBox="1">
            <a:spLocks/>
          </p:cNvSpPr>
          <p:nvPr/>
        </p:nvSpPr>
        <p:spPr>
          <a:xfrm>
            <a:off x="838200" y="2118661"/>
            <a:ext cx="8325678" cy="107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t>The resulting shadow is the union of shadows</a:t>
            </a:r>
          </a:p>
        </p:txBody>
      </p:sp>
      <p:pic>
        <p:nvPicPr>
          <p:cNvPr id="3" name="図 2">
            <a:extLst>
              <a:ext uri="{FF2B5EF4-FFF2-40B4-BE49-F238E27FC236}">
                <a16:creationId xmlns:a16="http://schemas.microsoft.com/office/drawing/2014/main" id="{BA7BB9F9-9C19-ED4E-8512-B78E2C5344E6}"/>
              </a:ext>
            </a:extLst>
          </p:cNvPr>
          <p:cNvPicPr>
            <a:picLocks noChangeAspect="1"/>
          </p:cNvPicPr>
          <p:nvPr/>
        </p:nvPicPr>
        <p:blipFill>
          <a:blip r:embed="rId3"/>
          <a:stretch>
            <a:fillRect/>
          </a:stretch>
        </p:blipFill>
        <p:spPr>
          <a:xfrm>
            <a:off x="1329848" y="3463954"/>
            <a:ext cx="9532303" cy="1655846"/>
          </a:xfrm>
          <a:prstGeom prst="rect">
            <a:avLst/>
          </a:prstGeom>
        </p:spPr>
      </p:pic>
      <p:pic>
        <p:nvPicPr>
          <p:cNvPr id="7" name="Image 6">
            <a:extLst>
              <a:ext uri="{FF2B5EF4-FFF2-40B4-BE49-F238E27FC236}">
                <a16:creationId xmlns:a16="http://schemas.microsoft.com/office/drawing/2014/main" id="{3255D7B6-B49C-3A4D-A2D8-3BC54FDE6F8F}"/>
              </a:ext>
            </a:extLst>
          </p:cNvPr>
          <p:cNvPicPr>
            <a:picLocks noChangeAspect="1"/>
          </p:cNvPicPr>
          <p:nvPr/>
        </p:nvPicPr>
        <p:blipFill>
          <a:blip r:embed="rId4"/>
          <a:stretch>
            <a:fillRect/>
          </a:stretch>
        </p:blipFill>
        <p:spPr>
          <a:xfrm>
            <a:off x="8610600" y="903"/>
            <a:ext cx="3581400" cy="2283142"/>
          </a:xfrm>
          <a:prstGeom prst="rect">
            <a:avLst/>
          </a:prstGeom>
        </p:spPr>
      </p:pic>
      <p:sp>
        <p:nvSpPr>
          <p:cNvPr id="8" name="コンテンツ プレースホルダー 2">
            <a:extLst>
              <a:ext uri="{FF2B5EF4-FFF2-40B4-BE49-F238E27FC236}">
                <a16:creationId xmlns:a16="http://schemas.microsoft.com/office/drawing/2014/main" id="{092F2F69-B040-AB40-A00E-109D48A134BC}"/>
              </a:ext>
            </a:extLst>
          </p:cNvPr>
          <p:cNvSpPr txBox="1">
            <a:spLocks/>
          </p:cNvSpPr>
          <p:nvPr/>
        </p:nvSpPr>
        <p:spPr>
          <a:xfrm>
            <a:off x="4679673" y="5703111"/>
            <a:ext cx="2832652" cy="653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t>Shadow </a:t>
            </a:r>
            <a:r>
              <a:rPr lang="en-US" altLang="ja-JP" i="1" dirty="0"/>
              <a:t>addition</a:t>
            </a:r>
          </a:p>
        </p:txBody>
      </p:sp>
    </p:spTree>
    <p:extLst>
      <p:ext uri="{BB962C8B-B14F-4D97-AF65-F5344CB8AC3E}">
        <p14:creationId xmlns:p14="http://schemas.microsoft.com/office/powerpoint/2010/main" val="101289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D2A98-D44B-AF46-A215-12C33499629E}"/>
              </a:ext>
            </a:extLst>
          </p:cNvPr>
          <p:cNvSpPr>
            <a:spLocks noGrp="1"/>
          </p:cNvSpPr>
          <p:nvPr>
            <p:ph type="title"/>
          </p:nvPr>
        </p:nvSpPr>
        <p:spPr/>
        <p:txBody>
          <a:bodyPr/>
          <a:lstStyle/>
          <a:p>
            <a:r>
              <a:rPr kumimoji="1" lang="en-US" altLang="ja-JP" dirty="0"/>
              <a:t>Protocols of Light Cryptography</a:t>
            </a:r>
            <a:endParaRPr kumimoji="1" lang="ja-JP" altLang="en-US"/>
          </a:p>
        </p:txBody>
      </p:sp>
      <p:sp>
        <p:nvSpPr>
          <p:cNvPr id="5" name="スライド番号プレースホルダー 4">
            <a:extLst>
              <a:ext uri="{FF2B5EF4-FFF2-40B4-BE49-F238E27FC236}">
                <a16:creationId xmlns:a16="http://schemas.microsoft.com/office/drawing/2014/main" id="{09A20D55-7691-FD49-9940-A5C1F9200E7C}"/>
              </a:ext>
            </a:extLst>
          </p:cNvPr>
          <p:cNvSpPr>
            <a:spLocks noGrp="1"/>
          </p:cNvSpPr>
          <p:nvPr>
            <p:ph type="sldNum" sz="quarter" idx="12"/>
          </p:nvPr>
        </p:nvSpPr>
        <p:spPr>
          <a:xfrm>
            <a:off x="8610600" y="6356350"/>
            <a:ext cx="2743200" cy="365125"/>
          </a:xfrm>
        </p:spPr>
        <p:txBody>
          <a:bodyPr/>
          <a:lstStyle/>
          <a:p>
            <a:fld id="{71766878-3199-4EAB-94E7-2D6D11070E14}" type="slidenum">
              <a:rPr lang="en-US" smtClean="0"/>
              <a:t>18</a:t>
            </a:fld>
            <a:endParaRPr lang="en-US" dirty="0"/>
          </a:p>
        </p:txBody>
      </p:sp>
      <p:sp>
        <p:nvSpPr>
          <p:cNvPr id="4" name="コンテンツ プレースホルダー 2">
            <a:extLst>
              <a:ext uri="{FF2B5EF4-FFF2-40B4-BE49-F238E27FC236}">
                <a16:creationId xmlns:a16="http://schemas.microsoft.com/office/drawing/2014/main" id="{B9BDEA23-1566-EF49-A81D-0108816912E8}"/>
              </a:ext>
            </a:extLst>
          </p:cNvPr>
          <p:cNvSpPr txBox="1">
            <a:spLocks/>
          </p:cNvSpPr>
          <p:nvPr/>
        </p:nvSpPr>
        <p:spPr>
          <a:xfrm>
            <a:off x="838199" y="1690688"/>
            <a:ext cx="10942983" cy="1132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Start: Each party has a secret input x</a:t>
            </a:r>
            <a:r>
              <a:rPr lang="en-US" altLang="ja-JP" baseline="-25000" dirty="0"/>
              <a:t>i</a:t>
            </a:r>
            <a:r>
              <a:rPr lang="en-US" altLang="ja-JP" dirty="0"/>
              <a:t> </a:t>
            </a:r>
          </a:p>
          <a:p>
            <a:r>
              <a:rPr lang="en-US" altLang="ja-JP" dirty="0"/>
              <a:t>Goal: Compute a joint function f(x</a:t>
            </a:r>
            <a:r>
              <a:rPr lang="en-US" altLang="ja-JP" baseline="-25000" dirty="0"/>
              <a:t>1</a:t>
            </a:r>
            <a:r>
              <a:rPr lang="en-US" altLang="ja-JP" dirty="0"/>
              <a:t>, x</a:t>
            </a:r>
            <a:r>
              <a:rPr lang="en-US" altLang="ja-JP" baseline="-25000" dirty="0"/>
              <a:t>2</a:t>
            </a:r>
            <a:r>
              <a:rPr lang="en-US" altLang="ja-JP" dirty="0"/>
              <a:t>, …, </a:t>
            </a:r>
            <a:r>
              <a:rPr lang="en-US" altLang="ja-JP" dirty="0" err="1"/>
              <a:t>x</a:t>
            </a:r>
            <a:r>
              <a:rPr lang="en-US" altLang="ja-JP" baseline="-25000" dirty="0" err="1"/>
              <a:t>n</a:t>
            </a:r>
            <a:r>
              <a:rPr lang="en-US" altLang="ja-JP" dirty="0"/>
              <a:t>) with hiding secrets</a:t>
            </a:r>
          </a:p>
        </p:txBody>
      </p:sp>
      <p:sp>
        <p:nvSpPr>
          <p:cNvPr id="14" name="コンテンツ プレースホルダー 2">
            <a:extLst>
              <a:ext uri="{FF2B5EF4-FFF2-40B4-BE49-F238E27FC236}">
                <a16:creationId xmlns:a16="http://schemas.microsoft.com/office/drawing/2014/main" id="{E1FD426B-38A5-F44E-8DE5-E7FE1D9824F2}"/>
              </a:ext>
            </a:extLst>
          </p:cNvPr>
          <p:cNvSpPr txBox="1">
            <a:spLocks/>
          </p:cNvSpPr>
          <p:nvPr/>
        </p:nvSpPr>
        <p:spPr>
          <a:xfrm>
            <a:off x="838199" y="2922946"/>
            <a:ext cx="10942983" cy="1132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buFont typeface="+mj-lt"/>
              <a:buAutoNum type="arabicPeriod"/>
            </a:pPr>
            <a:r>
              <a:rPr lang="en-US" altLang="ja-JP" dirty="0"/>
              <a:t>Each party has an input sheet</a:t>
            </a:r>
          </a:p>
          <a:p>
            <a:pPr marL="514350" indent="-514350">
              <a:buFont typeface="+mj-lt"/>
              <a:buAutoNum type="arabicPeriod"/>
            </a:pPr>
            <a:r>
              <a:rPr lang="en-US" altLang="ja-JP" dirty="0"/>
              <a:t>Depending on own input, each party makes holes in the sheet</a:t>
            </a:r>
          </a:p>
        </p:txBody>
      </p:sp>
      <p:sp>
        <p:nvSpPr>
          <p:cNvPr id="9" name="正方形/長方形 8">
            <a:extLst>
              <a:ext uri="{FF2B5EF4-FFF2-40B4-BE49-F238E27FC236}">
                <a16:creationId xmlns:a16="http://schemas.microsoft.com/office/drawing/2014/main" id="{4823E613-90FB-084D-B1F4-57DE175C8BB0}"/>
              </a:ext>
            </a:extLst>
          </p:cNvPr>
          <p:cNvSpPr/>
          <p:nvPr/>
        </p:nvSpPr>
        <p:spPr>
          <a:xfrm>
            <a:off x="1550505" y="4452128"/>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a:extLst>
              <a:ext uri="{FF2B5EF4-FFF2-40B4-BE49-F238E27FC236}">
                <a16:creationId xmlns:a16="http://schemas.microsoft.com/office/drawing/2014/main" id="{450E56E9-3CBB-BB4E-BF9C-EB4B596B03AF}"/>
              </a:ext>
            </a:extLst>
          </p:cNvPr>
          <p:cNvSpPr txBox="1">
            <a:spLocks/>
          </p:cNvSpPr>
          <p:nvPr/>
        </p:nvSpPr>
        <p:spPr>
          <a:xfrm>
            <a:off x="1335549" y="5997939"/>
            <a:ext cx="2921319"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Input sheet</a:t>
            </a:r>
          </a:p>
        </p:txBody>
      </p:sp>
      <p:sp>
        <p:nvSpPr>
          <p:cNvPr id="16" name="正方形/長方形 15">
            <a:extLst>
              <a:ext uri="{FF2B5EF4-FFF2-40B4-BE49-F238E27FC236}">
                <a16:creationId xmlns:a16="http://schemas.microsoft.com/office/drawing/2014/main" id="{6942A2F8-F926-214F-80B9-0C09585F0195}"/>
              </a:ext>
            </a:extLst>
          </p:cNvPr>
          <p:cNvSpPr/>
          <p:nvPr/>
        </p:nvSpPr>
        <p:spPr>
          <a:xfrm>
            <a:off x="5751444" y="4465380"/>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コンテンツ プレースホルダー 2">
            <a:extLst>
              <a:ext uri="{FF2B5EF4-FFF2-40B4-BE49-F238E27FC236}">
                <a16:creationId xmlns:a16="http://schemas.microsoft.com/office/drawing/2014/main" id="{01BEA3FF-D1A4-5C49-8664-49BA75ACE31A}"/>
              </a:ext>
            </a:extLst>
          </p:cNvPr>
          <p:cNvSpPr txBox="1">
            <a:spLocks/>
          </p:cNvSpPr>
          <p:nvPr/>
        </p:nvSpPr>
        <p:spPr>
          <a:xfrm>
            <a:off x="5881045" y="6011191"/>
            <a:ext cx="236180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if </a:t>
            </a:r>
            <a:r>
              <a:rPr lang="en-US" altLang="ja-JP" dirty="0"/>
              <a:t>x</a:t>
            </a:r>
            <a:r>
              <a:rPr lang="en-US" altLang="ja-JP" baseline="-25000" dirty="0"/>
              <a:t>i</a:t>
            </a:r>
            <a:r>
              <a:rPr lang="en-US" altLang="ja-JP" dirty="0"/>
              <a:t> = 0</a:t>
            </a:r>
            <a:endParaRPr lang="en" altLang="ja-JP" dirty="0"/>
          </a:p>
        </p:txBody>
      </p:sp>
      <p:sp>
        <p:nvSpPr>
          <p:cNvPr id="18" name="右矢印 17">
            <a:extLst>
              <a:ext uri="{FF2B5EF4-FFF2-40B4-BE49-F238E27FC236}">
                <a16:creationId xmlns:a16="http://schemas.microsoft.com/office/drawing/2014/main" id="{20234D1E-4242-BD4B-8430-2F89BFD60780}"/>
              </a:ext>
            </a:extLst>
          </p:cNvPr>
          <p:cNvSpPr/>
          <p:nvPr/>
        </p:nvSpPr>
        <p:spPr>
          <a:xfrm>
            <a:off x="4256868" y="5034711"/>
            <a:ext cx="1375306" cy="393895"/>
          </a:xfrm>
          <a:prstGeom prst="rightArrow">
            <a:avLst>
              <a:gd name="adj1" fmla="val 42856"/>
              <a:gd name="adj2" fmla="val 821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2">
            <a:extLst>
              <a:ext uri="{FF2B5EF4-FFF2-40B4-BE49-F238E27FC236}">
                <a16:creationId xmlns:a16="http://schemas.microsoft.com/office/drawing/2014/main" id="{B454695B-DD42-734E-A109-EB3FB2EC0CA2}"/>
              </a:ext>
            </a:extLst>
          </p:cNvPr>
          <p:cNvSpPr txBox="1">
            <a:spLocks/>
          </p:cNvSpPr>
          <p:nvPr/>
        </p:nvSpPr>
        <p:spPr>
          <a:xfrm>
            <a:off x="4077627" y="4538760"/>
            <a:ext cx="1638103"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Step 2</a:t>
            </a:r>
            <a:endParaRPr lang="en" altLang="ja-JP" dirty="0"/>
          </a:p>
        </p:txBody>
      </p:sp>
      <p:sp>
        <p:nvSpPr>
          <p:cNvPr id="20" name="円/楕円 19">
            <a:extLst>
              <a:ext uri="{FF2B5EF4-FFF2-40B4-BE49-F238E27FC236}">
                <a16:creationId xmlns:a16="http://schemas.microsoft.com/office/drawing/2014/main" id="{92ACC8D8-4BFB-D645-A8E4-1DF57DE7F43E}"/>
              </a:ext>
            </a:extLst>
          </p:cNvPr>
          <p:cNvSpPr>
            <a:spLocks noChangeAspect="1"/>
          </p:cNvSpPr>
          <p:nvPr/>
        </p:nvSpPr>
        <p:spPr>
          <a:xfrm>
            <a:off x="6731759" y="4966269"/>
            <a:ext cx="530777" cy="530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F9A0222-CA93-5642-AE13-F01D96EF9CF1}"/>
              </a:ext>
            </a:extLst>
          </p:cNvPr>
          <p:cNvSpPr/>
          <p:nvPr/>
        </p:nvSpPr>
        <p:spPr>
          <a:xfrm>
            <a:off x="8610600" y="4491884"/>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2">
            <a:extLst>
              <a:ext uri="{FF2B5EF4-FFF2-40B4-BE49-F238E27FC236}">
                <a16:creationId xmlns:a16="http://schemas.microsoft.com/office/drawing/2014/main" id="{23FAA0E9-EFA5-6248-9A8F-C0C0C95211BA}"/>
              </a:ext>
            </a:extLst>
          </p:cNvPr>
          <p:cNvSpPr txBox="1">
            <a:spLocks/>
          </p:cNvSpPr>
          <p:nvPr/>
        </p:nvSpPr>
        <p:spPr>
          <a:xfrm>
            <a:off x="8740201" y="6037695"/>
            <a:ext cx="236180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if </a:t>
            </a:r>
            <a:r>
              <a:rPr lang="en-US" altLang="ja-JP" dirty="0"/>
              <a:t>x</a:t>
            </a:r>
            <a:r>
              <a:rPr lang="en-US" altLang="ja-JP" baseline="-25000" dirty="0"/>
              <a:t>i</a:t>
            </a:r>
            <a:r>
              <a:rPr lang="en-US" altLang="ja-JP" dirty="0"/>
              <a:t> = 1</a:t>
            </a:r>
            <a:endParaRPr lang="en" altLang="ja-JP" dirty="0"/>
          </a:p>
        </p:txBody>
      </p:sp>
      <p:sp>
        <p:nvSpPr>
          <p:cNvPr id="26" name="正方形/長方形 25">
            <a:extLst>
              <a:ext uri="{FF2B5EF4-FFF2-40B4-BE49-F238E27FC236}">
                <a16:creationId xmlns:a16="http://schemas.microsoft.com/office/drawing/2014/main" id="{0AF89068-FB77-1C49-822C-18DD62DDE61D}"/>
              </a:ext>
            </a:extLst>
          </p:cNvPr>
          <p:cNvSpPr>
            <a:spLocks noChangeAspect="1"/>
          </p:cNvSpPr>
          <p:nvPr/>
        </p:nvSpPr>
        <p:spPr>
          <a:xfrm>
            <a:off x="9586304" y="4941247"/>
            <a:ext cx="54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コンテンツ プレースホルダー 2">
            <a:extLst>
              <a:ext uri="{FF2B5EF4-FFF2-40B4-BE49-F238E27FC236}">
                <a16:creationId xmlns:a16="http://schemas.microsoft.com/office/drawing/2014/main" id="{207A608D-500D-4B41-B6C8-CE78D4595489}"/>
              </a:ext>
            </a:extLst>
          </p:cNvPr>
          <p:cNvSpPr txBox="1">
            <a:spLocks/>
          </p:cNvSpPr>
          <p:nvPr/>
        </p:nvSpPr>
        <p:spPr>
          <a:xfrm>
            <a:off x="7860172" y="3976967"/>
            <a:ext cx="113311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hole</a:t>
            </a:r>
            <a:endParaRPr lang="en" altLang="ja-JP" dirty="0"/>
          </a:p>
        </p:txBody>
      </p:sp>
      <p:cxnSp>
        <p:nvCxnSpPr>
          <p:cNvPr id="28" name="直線コネクタ 27">
            <a:extLst>
              <a:ext uri="{FF2B5EF4-FFF2-40B4-BE49-F238E27FC236}">
                <a16:creationId xmlns:a16="http://schemas.microsoft.com/office/drawing/2014/main" id="{DC7B2075-23C8-AE4D-A45C-1AF2DF32BF53}"/>
              </a:ext>
            </a:extLst>
          </p:cNvPr>
          <p:cNvCxnSpPr>
            <a:cxnSpLocks/>
          </p:cNvCxnSpPr>
          <p:nvPr/>
        </p:nvCxnSpPr>
        <p:spPr>
          <a:xfrm flipH="1">
            <a:off x="7117264" y="4341814"/>
            <a:ext cx="978011" cy="8478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0DD46F9-DE89-B348-8BCD-99905B2DB3B5}"/>
              </a:ext>
            </a:extLst>
          </p:cNvPr>
          <p:cNvCxnSpPr>
            <a:cxnSpLocks/>
          </p:cNvCxnSpPr>
          <p:nvPr/>
        </p:nvCxnSpPr>
        <p:spPr>
          <a:xfrm>
            <a:off x="8775826" y="4334233"/>
            <a:ext cx="895945" cy="94551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47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D2A98-D44B-AF46-A215-12C33499629E}"/>
              </a:ext>
            </a:extLst>
          </p:cNvPr>
          <p:cNvSpPr>
            <a:spLocks noGrp="1"/>
          </p:cNvSpPr>
          <p:nvPr>
            <p:ph type="title"/>
          </p:nvPr>
        </p:nvSpPr>
        <p:spPr/>
        <p:txBody>
          <a:bodyPr/>
          <a:lstStyle/>
          <a:p>
            <a:r>
              <a:rPr lang="en-US" altLang="ja-JP" dirty="0"/>
              <a:t>Protocols of Light Cryptography</a:t>
            </a:r>
            <a:endParaRPr kumimoji="1" lang="ja-JP" altLang="en-US"/>
          </a:p>
        </p:txBody>
      </p:sp>
      <p:sp>
        <p:nvSpPr>
          <p:cNvPr id="5" name="スライド番号プレースホルダー 4">
            <a:extLst>
              <a:ext uri="{FF2B5EF4-FFF2-40B4-BE49-F238E27FC236}">
                <a16:creationId xmlns:a16="http://schemas.microsoft.com/office/drawing/2014/main" id="{09A20D55-7691-FD49-9940-A5C1F9200E7C}"/>
              </a:ext>
            </a:extLst>
          </p:cNvPr>
          <p:cNvSpPr>
            <a:spLocks noGrp="1"/>
          </p:cNvSpPr>
          <p:nvPr>
            <p:ph type="sldNum" sz="quarter" idx="12"/>
          </p:nvPr>
        </p:nvSpPr>
        <p:spPr/>
        <p:txBody>
          <a:bodyPr/>
          <a:lstStyle/>
          <a:p>
            <a:fld id="{71766878-3199-4EAB-94E7-2D6D11070E14}" type="slidenum">
              <a:rPr lang="en-US" smtClean="0"/>
              <a:t>19</a:t>
            </a:fld>
            <a:endParaRPr lang="en-US" dirty="0"/>
          </a:p>
        </p:txBody>
      </p:sp>
      <p:sp>
        <p:nvSpPr>
          <p:cNvPr id="4" name="コンテンツ プレースホルダー 2">
            <a:extLst>
              <a:ext uri="{FF2B5EF4-FFF2-40B4-BE49-F238E27FC236}">
                <a16:creationId xmlns:a16="http://schemas.microsoft.com/office/drawing/2014/main" id="{B9BDEA23-1566-EF49-A81D-0108816912E8}"/>
              </a:ext>
            </a:extLst>
          </p:cNvPr>
          <p:cNvSpPr txBox="1">
            <a:spLocks/>
          </p:cNvSpPr>
          <p:nvPr/>
        </p:nvSpPr>
        <p:spPr>
          <a:xfrm>
            <a:off x="838200" y="1690688"/>
            <a:ext cx="10515600" cy="1518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buFont typeface="+mj-lt"/>
              <a:buAutoNum type="arabicPeriod" startAt="3"/>
            </a:pPr>
            <a:r>
              <a:rPr lang="en-US" altLang="ja-JP" dirty="0"/>
              <a:t>Each party inserts own input sheet in the hiding box (B)</a:t>
            </a:r>
          </a:p>
          <a:p>
            <a:pPr marL="514350" indent="-514350">
              <a:buFont typeface="+mj-lt"/>
              <a:buAutoNum type="arabicPeriod" startAt="3"/>
            </a:pPr>
            <a:r>
              <a:rPr lang="en-US" altLang="ja-JP" dirty="0"/>
              <a:t>(A) is illuminating by the light</a:t>
            </a:r>
          </a:p>
          <a:p>
            <a:pPr marL="514350" indent="-514350">
              <a:buFont typeface="+mj-lt"/>
              <a:buAutoNum type="arabicPeriod" startAt="3"/>
            </a:pPr>
            <a:r>
              <a:rPr lang="en-US" altLang="ja-JP" dirty="0"/>
              <a:t>The result image is printed on the screen</a:t>
            </a:r>
          </a:p>
        </p:txBody>
      </p:sp>
      <p:pic>
        <p:nvPicPr>
          <p:cNvPr id="3" name="図 2">
            <a:extLst>
              <a:ext uri="{FF2B5EF4-FFF2-40B4-BE49-F238E27FC236}">
                <a16:creationId xmlns:a16="http://schemas.microsoft.com/office/drawing/2014/main" id="{7D8FC7E9-BF86-D241-BFFA-EDDB25D8E5E5}"/>
              </a:ext>
            </a:extLst>
          </p:cNvPr>
          <p:cNvPicPr>
            <a:picLocks noChangeAspect="1"/>
          </p:cNvPicPr>
          <p:nvPr/>
        </p:nvPicPr>
        <p:blipFill>
          <a:blip r:embed="rId2"/>
          <a:stretch>
            <a:fillRect/>
          </a:stretch>
        </p:blipFill>
        <p:spPr>
          <a:xfrm>
            <a:off x="987490" y="3580494"/>
            <a:ext cx="5756377" cy="2583088"/>
          </a:xfrm>
          <a:prstGeom prst="rect">
            <a:avLst/>
          </a:prstGeom>
        </p:spPr>
      </p:pic>
      <p:grpSp>
        <p:nvGrpSpPr>
          <p:cNvPr id="7" name="グループ化 6">
            <a:extLst>
              <a:ext uri="{FF2B5EF4-FFF2-40B4-BE49-F238E27FC236}">
                <a16:creationId xmlns:a16="http://schemas.microsoft.com/office/drawing/2014/main" id="{B5456CDD-BEFC-604E-96C6-435F46FEB7E4}"/>
              </a:ext>
            </a:extLst>
          </p:cNvPr>
          <p:cNvGrpSpPr/>
          <p:nvPr/>
        </p:nvGrpSpPr>
        <p:grpSpPr>
          <a:xfrm>
            <a:off x="7588577" y="3277506"/>
            <a:ext cx="3657600" cy="3261406"/>
            <a:chOff x="7696200" y="3094944"/>
            <a:chExt cx="3657600" cy="3261406"/>
          </a:xfrm>
        </p:grpSpPr>
        <p:sp>
          <p:nvSpPr>
            <p:cNvPr id="6" name="角丸四角形 5">
              <a:extLst>
                <a:ext uri="{FF2B5EF4-FFF2-40B4-BE49-F238E27FC236}">
                  <a16:creationId xmlns:a16="http://schemas.microsoft.com/office/drawing/2014/main" id="{C7C535CA-53F4-0A4F-B2F9-EDE944E9D69D}"/>
                </a:ext>
              </a:extLst>
            </p:cNvPr>
            <p:cNvSpPr/>
            <p:nvPr/>
          </p:nvSpPr>
          <p:spPr>
            <a:xfrm>
              <a:off x="7696200" y="3094944"/>
              <a:ext cx="3657600" cy="326140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435B126-FA1E-554B-B2C7-36A2B983364C}"/>
                </a:ext>
              </a:extLst>
            </p:cNvPr>
            <p:cNvPicPr>
              <a:picLocks noChangeAspect="1"/>
            </p:cNvPicPr>
            <p:nvPr/>
          </p:nvPicPr>
          <p:blipFill>
            <a:blip r:embed="rId3"/>
            <a:stretch>
              <a:fillRect/>
            </a:stretch>
          </p:blipFill>
          <p:spPr>
            <a:xfrm>
              <a:off x="8034501" y="3810142"/>
              <a:ext cx="3028949" cy="2283903"/>
            </a:xfrm>
            <a:prstGeom prst="rect">
              <a:avLst/>
            </a:prstGeom>
          </p:spPr>
        </p:pic>
        <p:sp>
          <p:nvSpPr>
            <p:cNvPr id="8" name="コンテンツ プレースホルダー 2">
              <a:extLst>
                <a:ext uri="{FF2B5EF4-FFF2-40B4-BE49-F238E27FC236}">
                  <a16:creationId xmlns:a16="http://schemas.microsoft.com/office/drawing/2014/main" id="{44FA11C1-657F-1A4D-AE0D-EDAA9DB78C54}"/>
                </a:ext>
              </a:extLst>
            </p:cNvPr>
            <p:cNvSpPr txBox="1">
              <a:spLocks/>
            </p:cNvSpPr>
            <p:nvPr/>
          </p:nvSpPr>
          <p:spPr>
            <a:xfrm>
              <a:off x="8034501" y="3200991"/>
              <a:ext cx="2921319"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 net of the box</a:t>
              </a:r>
            </a:p>
          </p:txBody>
        </p:sp>
      </p:grpSp>
      <p:cxnSp>
        <p:nvCxnSpPr>
          <p:cNvPr id="10" name="直線コネクタ 9">
            <a:extLst>
              <a:ext uri="{FF2B5EF4-FFF2-40B4-BE49-F238E27FC236}">
                <a16:creationId xmlns:a16="http://schemas.microsoft.com/office/drawing/2014/main" id="{97A4D17F-4880-0149-95C5-224E9107C23B}"/>
              </a:ext>
            </a:extLst>
          </p:cNvPr>
          <p:cNvCxnSpPr>
            <a:cxnSpLocks/>
          </p:cNvCxnSpPr>
          <p:nvPr/>
        </p:nvCxnSpPr>
        <p:spPr>
          <a:xfrm>
            <a:off x="4516016" y="5299788"/>
            <a:ext cx="1146935" cy="9768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6FE18C4-DD87-024A-A2F9-8E6E49494903}"/>
              </a:ext>
            </a:extLst>
          </p:cNvPr>
          <p:cNvCxnSpPr>
            <a:cxnSpLocks/>
          </p:cNvCxnSpPr>
          <p:nvPr/>
        </p:nvCxnSpPr>
        <p:spPr>
          <a:xfrm>
            <a:off x="5662951" y="6276607"/>
            <a:ext cx="201254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09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DFC72-E77D-5D42-84A5-B2D1A0BF3233}"/>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6790999F-9C45-E348-B8B3-7A1E2BB867B3}"/>
              </a:ext>
            </a:extLst>
          </p:cNvPr>
          <p:cNvPicPr>
            <a:picLocks noGrp="1" noChangeAspect="1"/>
          </p:cNvPicPr>
          <p:nvPr>
            <p:ph idx="1"/>
          </p:nvPr>
        </p:nvPicPr>
        <p:blipFill>
          <a:blip r:embed="rId3"/>
          <a:stretch>
            <a:fillRect/>
          </a:stretch>
        </p:blipFill>
        <p:spPr>
          <a:xfrm>
            <a:off x="0" y="1"/>
            <a:ext cx="12192000" cy="6858000"/>
          </a:xfrm>
        </p:spPr>
      </p:pic>
      <p:sp>
        <p:nvSpPr>
          <p:cNvPr id="4" name="Espace réservé du numéro de diapositive 3">
            <a:extLst>
              <a:ext uri="{FF2B5EF4-FFF2-40B4-BE49-F238E27FC236}">
                <a16:creationId xmlns:a16="http://schemas.microsoft.com/office/drawing/2014/main" id="{F9A7DA64-2C88-B549-AD48-4961B33FE785}"/>
              </a:ext>
            </a:extLst>
          </p:cNvPr>
          <p:cNvSpPr>
            <a:spLocks noGrp="1"/>
          </p:cNvSpPr>
          <p:nvPr>
            <p:ph type="sldNum" sz="quarter" idx="12"/>
          </p:nvPr>
        </p:nvSpPr>
        <p:spPr/>
        <p:txBody>
          <a:bodyPr/>
          <a:lstStyle/>
          <a:p>
            <a:fld id="{71766878-3199-4EAB-94E7-2D6D11070E14}" type="slidenum">
              <a:rPr lang="en-US" smtClean="0"/>
              <a:t>2</a:t>
            </a:fld>
            <a:endParaRPr lang="en-US" dirty="0"/>
          </a:p>
        </p:txBody>
      </p:sp>
    </p:spTree>
    <p:extLst>
      <p:ext uri="{BB962C8B-B14F-4D97-AF65-F5344CB8AC3E}">
        <p14:creationId xmlns:p14="http://schemas.microsoft.com/office/powerpoint/2010/main" val="267062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D2A98-D44B-AF46-A215-12C33499629E}"/>
              </a:ext>
            </a:extLst>
          </p:cNvPr>
          <p:cNvSpPr>
            <a:spLocks noGrp="1"/>
          </p:cNvSpPr>
          <p:nvPr>
            <p:ph type="title"/>
          </p:nvPr>
        </p:nvSpPr>
        <p:spPr/>
        <p:txBody>
          <a:bodyPr/>
          <a:lstStyle/>
          <a:p>
            <a:r>
              <a:rPr lang="en-US" altLang="ja-JP" dirty="0"/>
              <a:t>How to “securely” have an agreement </a:t>
            </a:r>
            <a:endParaRPr kumimoji="1" lang="ja-JP" altLang="en-US"/>
          </a:p>
        </p:txBody>
      </p:sp>
      <p:sp>
        <p:nvSpPr>
          <p:cNvPr id="5" name="スライド番号プレースホルダー 4">
            <a:extLst>
              <a:ext uri="{FF2B5EF4-FFF2-40B4-BE49-F238E27FC236}">
                <a16:creationId xmlns:a16="http://schemas.microsoft.com/office/drawing/2014/main" id="{09A20D55-7691-FD49-9940-A5C1F9200E7C}"/>
              </a:ext>
            </a:extLst>
          </p:cNvPr>
          <p:cNvSpPr>
            <a:spLocks noGrp="1"/>
          </p:cNvSpPr>
          <p:nvPr>
            <p:ph type="sldNum" sz="quarter" idx="12"/>
          </p:nvPr>
        </p:nvSpPr>
        <p:spPr/>
        <p:txBody>
          <a:bodyPr/>
          <a:lstStyle/>
          <a:p>
            <a:fld id="{71766878-3199-4EAB-94E7-2D6D11070E14}" type="slidenum">
              <a:rPr lang="en-US" smtClean="0"/>
              <a:t>20</a:t>
            </a:fld>
            <a:endParaRPr lang="en-US" dirty="0"/>
          </a:p>
        </p:txBody>
      </p:sp>
      <p:sp>
        <p:nvSpPr>
          <p:cNvPr id="4" name="コンテンツ プレースホルダー 2">
            <a:extLst>
              <a:ext uri="{FF2B5EF4-FFF2-40B4-BE49-F238E27FC236}">
                <a16:creationId xmlns:a16="http://schemas.microsoft.com/office/drawing/2014/main" id="{B9BDEA23-1566-EF49-A81D-0108816912E8}"/>
              </a:ext>
            </a:extLst>
          </p:cNvPr>
          <p:cNvSpPr txBox="1">
            <a:spLocks/>
          </p:cNvSpPr>
          <p:nvPr/>
        </p:nvSpPr>
        <p:spPr>
          <a:xfrm>
            <a:off x="1364673" y="-2105457"/>
            <a:ext cx="10515600" cy="1518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Alice and Bob will go to a date if both wants to go</a:t>
            </a:r>
          </a:p>
          <a:p>
            <a:r>
              <a:rPr lang="en-US" altLang="ja-JP" dirty="0"/>
              <a:t>They want to avoid an “embarrassing” situation</a:t>
            </a:r>
            <a:br>
              <a:rPr lang="en-US" altLang="ja-JP" dirty="0"/>
            </a:br>
            <a:r>
              <a:rPr lang="en-US" altLang="ja-JP" dirty="0"/>
              <a:t>(ex.) Bob wants to go but Alice doesn’t want to</a:t>
            </a:r>
          </a:p>
        </p:txBody>
      </p:sp>
      <p:grpSp>
        <p:nvGrpSpPr>
          <p:cNvPr id="54" name="グループ化 53">
            <a:extLst>
              <a:ext uri="{FF2B5EF4-FFF2-40B4-BE49-F238E27FC236}">
                <a16:creationId xmlns:a16="http://schemas.microsoft.com/office/drawing/2014/main" id="{D69FD679-2AAE-AB41-A29F-B4B48415705D}"/>
              </a:ext>
            </a:extLst>
          </p:cNvPr>
          <p:cNvGrpSpPr/>
          <p:nvPr/>
        </p:nvGrpSpPr>
        <p:grpSpPr>
          <a:xfrm>
            <a:off x="636330" y="1690688"/>
            <a:ext cx="5265420" cy="2417488"/>
            <a:chOff x="643890" y="2218475"/>
            <a:chExt cx="5265420" cy="2417488"/>
          </a:xfrm>
        </p:grpSpPr>
        <p:sp>
          <p:nvSpPr>
            <p:cNvPr id="14" name="コンテンツ プレースホルダー 2">
              <a:extLst>
                <a:ext uri="{FF2B5EF4-FFF2-40B4-BE49-F238E27FC236}">
                  <a16:creationId xmlns:a16="http://schemas.microsoft.com/office/drawing/2014/main" id="{40DAA0B4-A25D-AA4D-BD27-5F2618724E3B}"/>
                </a:ext>
              </a:extLst>
            </p:cNvPr>
            <p:cNvSpPr txBox="1">
              <a:spLocks/>
            </p:cNvSpPr>
            <p:nvPr/>
          </p:nvSpPr>
          <p:spPr>
            <a:xfrm>
              <a:off x="824550" y="2218476"/>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a:t>
              </a:r>
            </a:p>
          </p:txBody>
        </p:sp>
        <p:sp>
          <p:nvSpPr>
            <p:cNvPr id="15" name="コンテンツ プレースホルダー 2">
              <a:extLst>
                <a:ext uri="{FF2B5EF4-FFF2-40B4-BE49-F238E27FC236}">
                  <a16:creationId xmlns:a16="http://schemas.microsoft.com/office/drawing/2014/main" id="{ABF01D61-6E8C-324E-8E02-F4444C58F105}"/>
                </a:ext>
              </a:extLst>
            </p:cNvPr>
            <p:cNvSpPr txBox="1">
              <a:spLocks/>
            </p:cNvSpPr>
            <p:nvPr/>
          </p:nvSpPr>
          <p:spPr>
            <a:xfrm>
              <a:off x="2069481" y="2218475"/>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a:t>
              </a:r>
            </a:p>
          </p:txBody>
        </p:sp>
        <p:sp>
          <p:nvSpPr>
            <p:cNvPr id="16" name="コンテンツ プレースホルダー 2">
              <a:extLst>
                <a:ext uri="{FF2B5EF4-FFF2-40B4-BE49-F238E27FC236}">
                  <a16:creationId xmlns:a16="http://schemas.microsoft.com/office/drawing/2014/main" id="{455F8DE2-F31B-0F45-A72C-D58A8665C2A5}"/>
                </a:ext>
              </a:extLst>
            </p:cNvPr>
            <p:cNvSpPr txBox="1">
              <a:spLocks/>
            </p:cNvSpPr>
            <p:nvPr/>
          </p:nvSpPr>
          <p:spPr>
            <a:xfrm>
              <a:off x="824549" y="2683428"/>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18" name="コンテンツ プレースホルダー 2">
              <a:extLst>
                <a:ext uri="{FF2B5EF4-FFF2-40B4-BE49-F238E27FC236}">
                  <a16:creationId xmlns:a16="http://schemas.microsoft.com/office/drawing/2014/main" id="{A7BBA9A0-72D0-214E-B819-9923A14447CE}"/>
                </a:ext>
              </a:extLst>
            </p:cNvPr>
            <p:cNvSpPr txBox="1">
              <a:spLocks/>
            </p:cNvSpPr>
            <p:nvPr/>
          </p:nvSpPr>
          <p:spPr>
            <a:xfrm>
              <a:off x="2069480" y="2683427"/>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19" name="コンテンツ プレースホルダー 2">
              <a:extLst>
                <a:ext uri="{FF2B5EF4-FFF2-40B4-BE49-F238E27FC236}">
                  <a16:creationId xmlns:a16="http://schemas.microsoft.com/office/drawing/2014/main" id="{DAB25AAA-DE03-864F-A1F6-75685BC596BA}"/>
                </a:ext>
              </a:extLst>
            </p:cNvPr>
            <p:cNvSpPr txBox="1">
              <a:spLocks/>
            </p:cNvSpPr>
            <p:nvPr/>
          </p:nvSpPr>
          <p:spPr>
            <a:xfrm>
              <a:off x="824549" y="3156733"/>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Yes</a:t>
              </a:r>
            </a:p>
          </p:txBody>
        </p:sp>
        <p:sp>
          <p:nvSpPr>
            <p:cNvPr id="20" name="コンテンツ プレースホルダー 2">
              <a:extLst>
                <a:ext uri="{FF2B5EF4-FFF2-40B4-BE49-F238E27FC236}">
                  <a16:creationId xmlns:a16="http://schemas.microsoft.com/office/drawing/2014/main" id="{BF6EFB43-82DF-404F-8571-FE9AFB2BF179}"/>
                </a:ext>
              </a:extLst>
            </p:cNvPr>
            <p:cNvSpPr txBox="1">
              <a:spLocks/>
            </p:cNvSpPr>
            <p:nvPr/>
          </p:nvSpPr>
          <p:spPr>
            <a:xfrm>
              <a:off x="2069480" y="3156732"/>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5" name="コンテンツ プレースホルダー 2">
              <a:extLst>
                <a:ext uri="{FF2B5EF4-FFF2-40B4-BE49-F238E27FC236}">
                  <a16:creationId xmlns:a16="http://schemas.microsoft.com/office/drawing/2014/main" id="{A11E4E39-CFC8-2E49-B4A5-D5AB0F59AAC8}"/>
                </a:ext>
              </a:extLst>
            </p:cNvPr>
            <p:cNvSpPr txBox="1">
              <a:spLocks/>
            </p:cNvSpPr>
            <p:nvPr/>
          </p:nvSpPr>
          <p:spPr>
            <a:xfrm>
              <a:off x="824549" y="3621685"/>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6" name="コンテンツ プレースホルダー 2">
              <a:extLst>
                <a:ext uri="{FF2B5EF4-FFF2-40B4-BE49-F238E27FC236}">
                  <a16:creationId xmlns:a16="http://schemas.microsoft.com/office/drawing/2014/main" id="{7A973B91-6A33-C944-ACD5-656D6251A51C}"/>
                </a:ext>
              </a:extLst>
            </p:cNvPr>
            <p:cNvSpPr txBox="1">
              <a:spLocks/>
            </p:cNvSpPr>
            <p:nvPr/>
          </p:nvSpPr>
          <p:spPr>
            <a:xfrm>
              <a:off x="2069480" y="3621684"/>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27" name="コンテンツ プレースホルダー 2">
              <a:extLst>
                <a:ext uri="{FF2B5EF4-FFF2-40B4-BE49-F238E27FC236}">
                  <a16:creationId xmlns:a16="http://schemas.microsoft.com/office/drawing/2014/main" id="{F612D8B0-614C-164E-B1F1-4B0CE58833AA}"/>
                </a:ext>
              </a:extLst>
            </p:cNvPr>
            <p:cNvSpPr txBox="1">
              <a:spLocks/>
            </p:cNvSpPr>
            <p:nvPr/>
          </p:nvSpPr>
          <p:spPr>
            <a:xfrm>
              <a:off x="824549" y="4094990"/>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No</a:t>
              </a:r>
            </a:p>
          </p:txBody>
        </p:sp>
        <p:sp>
          <p:nvSpPr>
            <p:cNvPr id="28" name="コンテンツ プレースホルダー 2">
              <a:extLst>
                <a:ext uri="{FF2B5EF4-FFF2-40B4-BE49-F238E27FC236}">
                  <a16:creationId xmlns:a16="http://schemas.microsoft.com/office/drawing/2014/main" id="{47EBADA6-32F5-E54C-A2FC-AEF389ABC07E}"/>
                </a:ext>
              </a:extLst>
            </p:cNvPr>
            <p:cNvSpPr txBox="1">
              <a:spLocks/>
            </p:cNvSpPr>
            <p:nvPr/>
          </p:nvSpPr>
          <p:spPr>
            <a:xfrm>
              <a:off x="2069480" y="4094989"/>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9" name="コンテンツ プレースホルダー 2">
              <a:extLst>
                <a:ext uri="{FF2B5EF4-FFF2-40B4-BE49-F238E27FC236}">
                  <a16:creationId xmlns:a16="http://schemas.microsoft.com/office/drawing/2014/main" id="{250FF39B-DC4F-2C40-A11C-3258E096730A}"/>
                </a:ext>
              </a:extLst>
            </p:cNvPr>
            <p:cNvSpPr txBox="1">
              <a:spLocks/>
            </p:cNvSpPr>
            <p:nvPr/>
          </p:nvSpPr>
          <p:spPr>
            <a:xfrm>
              <a:off x="3149727" y="2697209"/>
              <a:ext cx="2336673" cy="5409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t>→</a:t>
              </a:r>
              <a:r>
                <a:rPr lang="en-US" altLang="ja-JP" dirty="0"/>
                <a:t> agreement</a:t>
              </a:r>
              <a:endParaRPr lang="en" altLang="ja-JP" dirty="0"/>
            </a:p>
          </p:txBody>
        </p:sp>
        <p:sp>
          <p:nvSpPr>
            <p:cNvPr id="30" name="コンテンツ プレースホルダー 2">
              <a:extLst>
                <a:ext uri="{FF2B5EF4-FFF2-40B4-BE49-F238E27FC236}">
                  <a16:creationId xmlns:a16="http://schemas.microsoft.com/office/drawing/2014/main" id="{B9E9EF95-5DA5-E243-934C-1911A567C501}"/>
                </a:ext>
              </a:extLst>
            </p:cNvPr>
            <p:cNvSpPr txBox="1">
              <a:spLocks/>
            </p:cNvSpPr>
            <p:nvPr/>
          </p:nvSpPr>
          <p:spPr>
            <a:xfrm>
              <a:off x="3149726" y="3607902"/>
              <a:ext cx="2759584" cy="5409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t>→</a:t>
              </a:r>
              <a:r>
                <a:rPr lang="en-US" altLang="ja-JP" dirty="0"/>
                <a:t> disagreement</a:t>
              </a:r>
              <a:endParaRPr lang="en" altLang="ja-JP" dirty="0"/>
            </a:p>
          </p:txBody>
        </p:sp>
        <p:pic>
          <p:nvPicPr>
            <p:cNvPr id="9" name="図 8">
              <a:extLst>
                <a:ext uri="{FF2B5EF4-FFF2-40B4-BE49-F238E27FC236}">
                  <a16:creationId xmlns:a16="http://schemas.microsoft.com/office/drawing/2014/main" id="{8902DDBE-CBE2-094D-B449-3CCE4263454B}"/>
                </a:ext>
              </a:extLst>
            </p:cNvPr>
            <p:cNvPicPr>
              <a:picLocks/>
            </p:cNvPicPr>
            <p:nvPr/>
          </p:nvPicPr>
          <p:blipFill>
            <a:blip r:embed="rId2"/>
            <a:stretch>
              <a:fillRect/>
            </a:stretch>
          </p:blipFill>
          <p:spPr>
            <a:xfrm>
              <a:off x="3043829" y="3232753"/>
              <a:ext cx="240758" cy="1208088"/>
            </a:xfrm>
            <a:prstGeom prst="rect">
              <a:avLst/>
            </a:prstGeom>
          </p:spPr>
        </p:pic>
        <p:cxnSp>
          <p:nvCxnSpPr>
            <p:cNvPr id="31" name="直線コネクタ 30">
              <a:extLst>
                <a:ext uri="{FF2B5EF4-FFF2-40B4-BE49-F238E27FC236}">
                  <a16:creationId xmlns:a16="http://schemas.microsoft.com/office/drawing/2014/main" id="{008963DB-071A-F746-9EB5-E576487F1259}"/>
                </a:ext>
              </a:extLst>
            </p:cNvPr>
            <p:cNvCxnSpPr/>
            <p:nvPr/>
          </p:nvCxnSpPr>
          <p:spPr>
            <a:xfrm>
              <a:off x="643890" y="2656311"/>
              <a:ext cx="26406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EE2B38B-7180-5E4E-B7FB-DED581ABA20E}"/>
                </a:ext>
              </a:extLst>
            </p:cNvPr>
            <p:cNvCxnSpPr>
              <a:cxnSpLocks/>
            </p:cNvCxnSpPr>
            <p:nvPr/>
          </p:nvCxnSpPr>
          <p:spPr>
            <a:xfrm>
              <a:off x="1964238" y="2262019"/>
              <a:ext cx="0" cy="2266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コンテンツ プレースホルダー 2">
            <a:extLst>
              <a:ext uri="{FF2B5EF4-FFF2-40B4-BE49-F238E27FC236}">
                <a16:creationId xmlns:a16="http://schemas.microsoft.com/office/drawing/2014/main" id="{136185D0-CD8C-DC4B-9CEC-477A99DF1D04}"/>
              </a:ext>
            </a:extLst>
          </p:cNvPr>
          <p:cNvSpPr txBox="1">
            <a:spLocks/>
          </p:cNvSpPr>
          <p:nvPr/>
        </p:nvSpPr>
        <p:spPr>
          <a:xfrm>
            <a:off x="6201717" y="2032963"/>
            <a:ext cx="5569527" cy="834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Determine the current situation</a:t>
            </a:r>
            <a:br>
              <a:rPr lang="en-US" altLang="ja-JP" dirty="0"/>
            </a:br>
            <a:r>
              <a:rPr lang="en-US" altLang="ja-JP" dirty="0"/>
              <a:t>without revealing inputs directly</a:t>
            </a:r>
            <a:endParaRPr lang="en" altLang="ja-JP" dirty="0"/>
          </a:p>
        </p:txBody>
      </p:sp>
      <p:sp>
        <p:nvSpPr>
          <p:cNvPr id="44" name="正方形/長方形 43">
            <a:extLst>
              <a:ext uri="{FF2B5EF4-FFF2-40B4-BE49-F238E27FC236}">
                <a16:creationId xmlns:a16="http://schemas.microsoft.com/office/drawing/2014/main" id="{1F555F7F-47A0-794B-BBE9-8E0B4BC3729A}"/>
              </a:ext>
            </a:extLst>
          </p:cNvPr>
          <p:cNvSpPr/>
          <p:nvPr/>
        </p:nvSpPr>
        <p:spPr>
          <a:xfrm>
            <a:off x="636330" y="4636834"/>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コンテンツ プレースホルダー 2">
            <a:extLst>
              <a:ext uri="{FF2B5EF4-FFF2-40B4-BE49-F238E27FC236}">
                <a16:creationId xmlns:a16="http://schemas.microsoft.com/office/drawing/2014/main" id="{077DD213-4CD9-E74D-BEED-AB96DDD62530}"/>
              </a:ext>
            </a:extLst>
          </p:cNvPr>
          <p:cNvSpPr txBox="1">
            <a:spLocks/>
          </p:cNvSpPr>
          <p:nvPr/>
        </p:nvSpPr>
        <p:spPr>
          <a:xfrm>
            <a:off x="765931" y="6182645"/>
            <a:ext cx="236180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if </a:t>
            </a:r>
            <a:r>
              <a:rPr lang="en-US" altLang="ja-JP" dirty="0"/>
              <a:t>Yes</a:t>
            </a:r>
            <a:endParaRPr lang="en" altLang="ja-JP" dirty="0"/>
          </a:p>
        </p:txBody>
      </p:sp>
      <p:sp>
        <p:nvSpPr>
          <p:cNvPr id="47" name="正方形/長方形 46">
            <a:extLst>
              <a:ext uri="{FF2B5EF4-FFF2-40B4-BE49-F238E27FC236}">
                <a16:creationId xmlns:a16="http://schemas.microsoft.com/office/drawing/2014/main" id="{8F83ECDF-B11B-B142-BC44-9F3EE70247F6}"/>
              </a:ext>
            </a:extLst>
          </p:cNvPr>
          <p:cNvSpPr/>
          <p:nvPr/>
        </p:nvSpPr>
        <p:spPr>
          <a:xfrm>
            <a:off x="3495486" y="4663338"/>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コンテンツ プレースホルダー 2">
            <a:extLst>
              <a:ext uri="{FF2B5EF4-FFF2-40B4-BE49-F238E27FC236}">
                <a16:creationId xmlns:a16="http://schemas.microsoft.com/office/drawing/2014/main" id="{EB674D60-32D4-6D42-8442-536BA6309B67}"/>
              </a:ext>
            </a:extLst>
          </p:cNvPr>
          <p:cNvSpPr txBox="1">
            <a:spLocks/>
          </p:cNvSpPr>
          <p:nvPr/>
        </p:nvSpPr>
        <p:spPr>
          <a:xfrm>
            <a:off x="3625087" y="6209149"/>
            <a:ext cx="236180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if </a:t>
            </a:r>
            <a:r>
              <a:rPr lang="en-US" altLang="ja-JP" dirty="0"/>
              <a:t>No</a:t>
            </a:r>
          </a:p>
          <a:p>
            <a:pPr marL="0" indent="0" algn="ctr">
              <a:buNone/>
            </a:pPr>
            <a:endParaRPr lang="en" altLang="ja-JP" dirty="0"/>
          </a:p>
        </p:txBody>
      </p:sp>
      <p:sp>
        <p:nvSpPr>
          <p:cNvPr id="52" name="ハート 51">
            <a:extLst>
              <a:ext uri="{FF2B5EF4-FFF2-40B4-BE49-F238E27FC236}">
                <a16:creationId xmlns:a16="http://schemas.microsoft.com/office/drawing/2014/main" id="{F548F324-82DD-7446-BF34-82B07D56700D}"/>
              </a:ext>
            </a:extLst>
          </p:cNvPr>
          <p:cNvSpPr/>
          <p:nvPr/>
        </p:nvSpPr>
        <p:spPr>
          <a:xfrm>
            <a:off x="1503889" y="5079513"/>
            <a:ext cx="754743" cy="647199"/>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乗算記号 52">
            <a:extLst>
              <a:ext uri="{FF2B5EF4-FFF2-40B4-BE49-F238E27FC236}">
                <a16:creationId xmlns:a16="http://schemas.microsoft.com/office/drawing/2014/main" id="{4CB9881A-11A5-0344-9C69-1FC727371AE2}"/>
              </a:ext>
            </a:extLst>
          </p:cNvPr>
          <p:cNvSpPr/>
          <p:nvPr/>
        </p:nvSpPr>
        <p:spPr>
          <a:xfrm>
            <a:off x="4357209" y="5047518"/>
            <a:ext cx="767962" cy="710566"/>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コンテンツ プレースホルダー 2">
            <a:extLst>
              <a:ext uri="{FF2B5EF4-FFF2-40B4-BE49-F238E27FC236}">
                <a16:creationId xmlns:a16="http://schemas.microsoft.com/office/drawing/2014/main" id="{D8B2C722-DD18-7A42-8D91-AB269BA80A8F}"/>
              </a:ext>
            </a:extLst>
          </p:cNvPr>
          <p:cNvSpPr txBox="1">
            <a:spLocks/>
          </p:cNvSpPr>
          <p:nvPr/>
        </p:nvSpPr>
        <p:spPr>
          <a:xfrm>
            <a:off x="6395085" y="3315017"/>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
        <p:nvSpPr>
          <p:cNvPr id="34" name="コンテンツ プレースホルダー 2">
            <a:extLst>
              <a:ext uri="{FF2B5EF4-FFF2-40B4-BE49-F238E27FC236}">
                <a16:creationId xmlns:a16="http://schemas.microsoft.com/office/drawing/2014/main" id="{0BA6B3BB-E9BC-DA4A-8C8B-234BE614E8F8}"/>
              </a:ext>
            </a:extLst>
          </p:cNvPr>
          <p:cNvSpPr txBox="1">
            <a:spLocks/>
          </p:cNvSpPr>
          <p:nvPr/>
        </p:nvSpPr>
        <p:spPr>
          <a:xfrm>
            <a:off x="636330" y="1507779"/>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
        <p:nvSpPr>
          <p:cNvPr id="36" name="コンテンツ プレースホルダー 2">
            <a:extLst>
              <a:ext uri="{FF2B5EF4-FFF2-40B4-BE49-F238E27FC236}">
                <a16:creationId xmlns:a16="http://schemas.microsoft.com/office/drawing/2014/main" id="{81F8A98E-F872-2142-B39C-66B199A8B914}"/>
              </a:ext>
            </a:extLst>
          </p:cNvPr>
          <p:cNvSpPr txBox="1">
            <a:spLocks/>
          </p:cNvSpPr>
          <p:nvPr/>
        </p:nvSpPr>
        <p:spPr>
          <a:xfrm>
            <a:off x="788730" y="1660179"/>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Tree>
    <p:extLst>
      <p:ext uri="{BB962C8B-B14F-4D97-AF65-F5344CB8AC3E}">
        <p14:creationId xmlns:p14="http://schemas.microsoft.com/office/powerpoint/2010/main" val="151311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D2A98-D44B-AF46-A215-12C33499629E}"/>
              </a:ext>
            </a:extLst>
          </p:cNvPr>
          <p:cNvSpPr>
            <a:spLocks noGrp="1"/>
          </p:cNvSpPr>
          <p:nvPr>
            <p:ph type="title"/>
          </p:nvPr>
        </p:nvSpPr>
        <p:spPr/>
        <p:txBody>
          <a:bodyPr/>
          <a:lstStyle/>
          <a:p>
            <a:r>
              <a:rPr lang="en-US" altLang="ja-JP" dirty="0"/>
              <a:t>How to “securely” have an agreement </a:t>
            </a:r>
            <a:endParaRPr kumimoji="1" lang="ja-JP" altLang="en-US"/>
          </a:p>
        </p:txBody>
      </p:sp>
      <p:sp>
        <p:nvSpPr>
          <p:cNvPr id="5" name="スライド番号プレースホルダー 4">
            <a:extLst>
              <a:ext uri="{FF2B5EF4-FFF2-40B4-BE49-F238E27FC236}">
                <a16:creationId xmlns:a16="http://schemas.microsoft.com/office/drawing/2014/main" id="{09A20D55-7691-FD49-9940-A5C1F9200E7C}"/>
              </a:ext>
            </a:extLst>
          </p:cNvPr>
          <p:cNvSpPr>
            <a:spLocks noGrp="1"/>
          </p:cNvSpPr>
          <p:nvPr>
            <p:ph type="sldNum" sz="quarter" idx="12"/>
          </p:nvPr>
        </p:nvSpPr>
        <p:spPr/>
        <p:txBody>
          <a:bodyPr/>
          <a:lstStyle/>
          <a:p>
            <a:fld id="{71766878-3199-4EAB-94E7-2D6D11070E14}" type="slidenum">
              <a:rPr lang="en-US" smtClean="0"/>
              <a:t>21</a:t>
            </a:fld>
            <a:endParaRPr lang="en-US" dirty="0"/>
          </a:p>
        </p:txBody>
      </p:sp>
      <p:sp>
        <p:nvSpPr>
          <p:cNvPr id="4" name="コンテンツ プレースホルダー 2">
            <a:extLst>
              <a:ext uri="{FF2B5EF4-FFF2-40B4-BE49-F238E27FC236}">
                <a16:creationId xmlns:a16="http://schemas.microsoft.com/office/drawing/2014/main" id="{B9BDEA23-1566-EF49-A81D-0108816912E8}"/>
              </a:ext>
            </a:extLst>
          </p:cNvPr>
          <p:cNvSpPr txBox="1">
            <a:spLocks/>
          </p:cNvSpPr>
          <p:nvPr/>
        </p:nvSpPr>
        <p:spPr>
          <a:xfrm>
            <a:off x="1364673" y="-2105457"/>
            <a:ext cx="10515600" cy="1518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Alice and Bob will go to a date if both wants to go</a:t>
            </a:r>
          </a:p>
          <a:p>
            <a:r>
              <a:rPr lang="en-US" altLang="ja-JP" dirty="0"/>
              <a:t>They want to avoid an “embarrassing” situation</a:t>
            </a:r>
            <a:br>
              <a:rPr lang="en-US" altLang="ja-JP" dirty="0"/>
            </a:br>
            <a:r>
              <a:rPr lang="en-US" altLang="ja-JP" dirty="0"/>
              <a:t>(ex.) Bob wants to go but Alice doesn’t want to</a:t>
            </a:r>
          </a:p>
        </p:txBody>
      </p:sp>
      <p:grpSp>
        <p:nvGrpSpPr>
          <p:cNvPr id="54" name="グループ化 53">
            <a:extLst>
              <a:ext uri="{FF2B5EF4-FFF2-40B4-BE49-F238E27FC236}">
                <a16:creationId xmlns:a16="http://schemas.microsoft.com/office/drawing/2014/main" id="{D69FD679-2AAE-AB41-A29F-B4B48415705D}"/>
              </a:ext>
            </a:extLst>
          </p:cNvPr>
          <p:cNvGrpSpPr/>
          <p:nvPr/>
        </p:nvGrpSpPr>
        <p:grpSpPr>
          <a:xfrm>
            <a:off x="636330" y="1690688"/>
            <a:ext cx="5265420" cy="2417488"/>
            <a:chOff x="643890" y="2218475"/>
            <a:chExt cx="5265420" cy="2417488"/>
          </a:xfrm>
        </p:grpSpPr>
        <p:sp>
          <p:nvSpPr>
            <p:cNvPr id="14" name="コンテンツ プレースホルダー 2">
              <a:extLst>
                <a:ext uri="{FF2B5EF4-FFF2-40B4-BE49-F238E27FC236}">
                  <a16:creationId xmlns:a16="http://schemas.microsoft.com/office/drawing/2014/main" id="{40DAA0B4-A25D-AA4D-BD27-5F2618724E3B}"/>
                </a:ext>
              </a:extLst>
            </p:cNvPr>
            <p:cNvSpPr txBox="1">
              <a:spLocks/>
            </p:cNvSpPr>
            <p:nvPr/>
          </p:nvSpPr>
          <p:spPr>
            <a:xfrm>
              <a:off x="824550" y="2218476"/>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a:t>
              </a:r>
            </a:p>
          </p:txBody>
        </p:sp>
        <p:sp>
          <p:nvSpPr>
            <p:cNvPr id="15" name="コンテンツ プレースホルダー 2">
              <a:extLst>
                <a:ext uri="{FF2B5EF4-FFF2-40B4-BE49-F238E27FC236}">
                  <a16:creationId xmlns:a16="http://schemas.microsoft.com/office/drawing/2014/main" id="{ABF01D61-6E8C-324E-8E02-F4444C58F105}"/>
                </a:ext>
              </a:extLst>
            </p:cNvPr>
            <p:cNvSpPr txBox="1">
              <a:spLocks/>
            </p:cNvSpPr>
            <p:nvPr/>
          </p:nvSpPr>
          <p:spPr>
            <a:xfrm>
              <a:off x="2069481" y="2218475"/>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a:t>
              </a:r>
            </a:p>
          </p:txBody>
        </p:sp>
        <p:sp>
          <p:nvSpPr>
            <p:cNvPr id="16" name="コンテンツ プレースホルダー 2">
              <a:extLst>
                <a:ext uri="{FF2B5EF4-FFF2-40B4-BE49-F238E27FC236}">
                  <a16:creationId xmlns:a16="http://schemas.microsoft.com/office/drawing/2014/main" id="{455F8DE2-F31B-0F45-A72C-D58A8665C2A5}"/>
                </a:ext>
              </a:extLst>
            </p:cNvPr>
            <p:cNvSpPr txBox="1">
              <a:spLocks/>
            </p:cNvSpPr>
            <p:nvPr/>
          </p:nvSpPr>
          <p:spPr>
            <a:xfrm>
              <a:off x="824549" y="2683428"/>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18" name="コンテンツ プレースホルダー 2">
              <a:extLst>
                <a:ext uri="{FF2B5EF4-FFF2-40B4-BE49-F238E27FC236}">
                  <a16:creationId xmlns:a16="http://schemas.microsoft.com/office/drawing/2014/main" id="{A7BBA9A0-72D0-214E-B819-9923A14447CE}"/>
                </a:ext>
              </a:extLst>
            </p:cNvPr>
            <p:cNvSpPr txBox="1">
              <a:spLocks/>
            </p:cNvSpPr>
            <p:nvPr/>
          </p:nvSpPr>
          <p:spPr>
            <a:xfrm>
              <a:off x="2069480" y="2683427"/>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19" name="コンテンツ プレースホルダー 2">
              <a:extLst>
                <a:ext uri="{FF2B5EF4-FFF2-40B4-BE49-F238E27FC236}">
                  <a16:creationId xmlns:a16="http://schemas.microsoft.com/office/drawing/2014/main" id="{DAB25AAA-DE03-864F-A1F6-75685BC596BA}"/>
                </a:ext>
              </a:extLst>
            </p:cNvPr>
            <p:cNvSpPr txBox="1">
              <a:spLocks/>
            </p:cNvSpPr>
            <p:nvPr/>
          </p:nvSpPr>
          <p:spPr>
            <a:xfrm>
              <a:off x="824549" y="3156733"/>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Yes</a:t>
              </a:r>
            </a:p>
          </p:txBody>
        </p:sp>
        <p:sp>
          <p:nvSpPr>
            <p:cNvPr id="20" name="コンテンツ プレースホルダー 2">
              <a:extLst>
                <a:ext uri="{FF2B5EF4-FFF2-40B4-BE49-F238E27FC236}">
                  <a16:creationId xmlns:a16="http://schemas.microsoft.com/office/drawing/2014/main" id="{BF6EFB43-82DF-404F-8571-FE9AFB2BF179}"/>
                </a:ext>
              </a:extLst>
            </p:cNvPr>
            <p:cNvSpPr txBox="1">
              <a:spLocks/>
            </p:cNvSpPr>
            <p:nvPr/>
          </p:nvSpPr>
          <p:spPr>
            <a:xfrm>
              <a:off x="2069480" y="3156732"/>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5" name="コンテンツ プレースホルダー 2">
              <a:extLst>
                <a:ext uri="{FF2B5EF4-FFF2-40B4-BE49-F238E27FC236}">
                  <a16:creationId xmlns:a16="http://schemas.microsoft.com/office/drawing/2014/main" id="{A11E4E39-CFC8-2E49-B4A5-D5AB0F59AAC8}"/>
                </a:ext>
              </a:extLst>
            </p:cNvPr>
            <p:cNvSpPr txBox="1">
              <a:spLocks/>
            </p:cNvSpPr>
            <p:nvPr/>
          </p:nvSpPr>
          <p:spPr>
            <a:xfrm>
              <a:off x="824549" y="3621685"/>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6" name="コンテンツ プレースホルダー 2">
              <a:extLst>
                <a:ext uri="{FF2B5EF4-FFF2-40B4-BE49-F238E27FC236}">
                  <a16:creationId xmlns:a16="http://schemas.microsoft.com/office/drawing/2014/main" id="{7A973B91-6A33-C944-ACD5-656D6251A51C}"/>
                </a:ext>
              </a:extLst>
            </p:cNvPr>
            <p:cNvSpPr txBox="1">
              <a:spLocks/>
            </p:cNvSpPr>
            <p:nvPr/>
          </p:nvSpPr>
          <p:spPr>
            <a:xfrm>
              <a:off x="2069480" y="3621684"/>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27" name="コンテンツ プレースホルダー 2">
              <a:extLst>
                <a:ext uri="{FF2B5EF4-FFF2-40B4-BE49-F238E27FC236}">
                  <a16:creationId xmlns:a16="http://schemas.microsoft.com/office/drawing/2014/main" id="{F612D8B0-614C-164E-B1F1-4B0CE58833AA}"/>
                </a:ext>
              </a:extLst>
            </p:cNvPr>
            <p:cNvSpPr txBox="1">
              <a:spLocks/>
            </p:cNvSpPr>
            <p:nvPr/>
          </p:nvSpPr>
          <p:spPr>
            <a:xfrm>
              <a:off x="824549" y="4094990"/>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No</a:t>
              </a:r>
            </a:p>
          </p:txBody>
        </p:sp>
        <p:sp>
          <p:nvSpPr>
            <p:cNvPr id="28" name="コンテンツ プレースホルダー 2">
              <a:extLst>
                <a:ext uri="{FF2B5EF4-FFF2-40B4-BE49-F238E27FC236}">
                  <a16:creationId xmlns:a16="http://schemas.microsoft.com/office/drawing/2014/main" id="{47EBADA6-32F5-E54C-A2FC-AEF389ABC07E}"/>
                </a:ext>
              </a:extLst>
            </p:cNvPr>
            <p:cNvSpPr txBox="1">
              <a:spLocks/>
            </p:cNvSpPr>
            <p:nvPr/>
          </p:nvSpPr>
          <p:spPr>
            <a:xfrm>
              <a:off x="2069480" y="4094989"/>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9" name="コンテンツ プレースホルダー 2">
              <a:extLst>
                <a:ext uri="{FF2B5EF4-FFF2-40B4-BE49-F238E27FC236}">
                  <a16:creationId xmlns:a16="http://schemas.microsoft.com/office/drawing/2014/main" id="{250FF39B-DC4F-2C40-A11C-3258E096730A}"/>
                </a:ext>
              </a:extLst>
            </p:cNvPr>
            <p:cNvSpPr txBox="1">
              <a:spLocks/>
            </p:cNvSpPr>
            <p:nvPr/>
          </p:nvSpPr>
          <p:spPr>
            <a:xfrm>
              <a:off x="3149727" y="2697209"/>
              <a:ext cx="2336673" cy="5409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t>→</a:t>
              </a:r>
              <a:r>
                <a:rPr lang="en-US" altLang="ja-JP" dirty="0"/>
                <a:t> agreement</a:t>
              </a:r>
              <a:endParaRPr lang="en" altLang="ja-JP" dirty="0"/>
            </a:p>
          </p:txBody>
        </p:sp>
        <p:sp>
          <p:nvSpPr>
            <p:cNvPr id="30" name="コンテンツ プレースホルダー 2">
              <a:extLst>
                <a:ext uri="{FF2B5EF4-FFF2-40B4-BE49-F238E27FC236}">
                  <a16:creationId xmlns:a16="http://schemas.microsoft.com/office/drawing/2014/main" id="{B9E9EF95-5DA5-E243-934C-1911A567C501}"/>
                </a:ext>
              </a:extLst>
            </p:cNvPr>
            <p:cNvSpPr txBox="1">
              <a:spLocks/>
            </p:cNvSpPr>
            <p:nvPr/>
          </p:nvSpPr>
          <p:spPr>
            <a:xfrm>
              <a:off x="3149726" y="3607902"/>
              <a:ext cx="2759584" cy="5409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t>→</a:t>
              </a:r>
              <a:r>
                <a:rPr lang="en-US" altLang="ja-JP" dirty="0"/>
                <a:t> disagreement</a:t>
              </a:r>
              <a:endParaRPr lang="en" altLang="ja-JP" dirty="0"/>
            </a:p>
          </p:txBody>
        </p:sp>
        <p:pic>
          <p:nvPicPr>
            <p:cNvPr id="9" name="図 8">
              <a:extLst>
                <a:ext uri="{FF2B5EF4-FFF2-40B4-BE49-F238E27FC236}">
                  <a16:creationId xmlns:a16="http://schemas.microsoft.com/office/drawing/2014/main" id="{8902DDBE-CBE2-094D-B449-3CCE4263454B}"/>
                </a:ext>
              </a:extLst>
            </p:cNvPr>
            <p:cNvPicPr>
              <a:picLocks/>
            </p:cNvPicPr>
            <p:nvPr/>
          </p:nvPicPr>
          <p:blipFill>
            <a:blip r:embed="rId2"/>
            <a:stretch>
              <a:fillRect/>
            </a:stretch>
          </p:blipFill>
          <p:spPr>
            <a:xfrm>
              <a:off x="3043829" y="3232753"/>
              <a:ext cx="240758" cy="1208088"/>
            </a:xfrm>
            <a:prstGeom prst="rect">
              <a:avLst/>
            </a:prstGeom>
          </p:spPr>
        </p:pic>
        <p:cxnSp>
          <p:nvCxnSpPr>
            <p:cNvPr id="31" name="直線コネクタ 30">
              <a:extLst>
                <a:ext uri="{FF2B5EF4-FFF2-40B4-BE49-F238E27FC236}">
                  <a16:creationId xmlns:a16="http://schemas.microsoft.com/office/drawing/2014/main" id="{008963DB-071A-F746-9EB5-E576487F1259}"/>
                </a:ext>
              </a:extLst>
            </p:cNvPr>
            <p:cNvCxnSpPr/>
            <p:nvPr/>
          </p:nvCxnSpPr>
          <p:spPr>
            <a:xfrm>
              <a:off x="643890" y="2656311"/>
              <a:ext cx="26406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EE2B38B-7180-5E4E-B7FB-DED581ABA20E}"/>
                </a:ext>
              </a:extLst>
            </p:cNvPr>
            <p:cNvCxnSpPr>
              <a:cxnSpLocks/>
            </p:cNvCxnSpPr>
            <p:nvPr/>
          </p:nvCxnSpPr>
          <p:spPr>
            <a:xfrm>
              <a:off x="1964238" y="2262019"/>
              <a:ext cx="0" cy="2266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コンテンツ プレースホルダー 2">
            <a:extLst>
              <a:ext uri="{FF2B5EF4-FFF2-40B4-BE49-F238E27FC236}">
                <a16:creationId xmlns:a16="http://schemas.microsoft.com/office/drawing/2014/main" id="{136185D0-CD8C-DC4B-9CEC-477A99DF1D04}"/>
              </a:ext>
            </a:extLst>
          </p:cNvPr>
          <p:cNvSpPr txBox="1">
            <a:spLocks/>
          </p:cNvSpPr>
          <p:nvPr/>
        </p:nvSpPr>
        <p:spPr>
          <a:xfrm>
            <a:off x="6201717" y="2032963"/>
            <a:ext cx="5569527" cy="834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Determine the current situation</a:t>
            </a:r>
            <a:br>
              <a:rPr lang="en-US" altLang="ja-JP" dirty="0"/>
            </a:br>
            <a:r>
              <a:rPr lang="en-US" altLang="ja-JP" dirty="0"/>
              <a:t>without revealing inputs directly</a:t>
            </a:r>
            <a:endParaRPr lang="en" altLang="ja-JP" dirty="0"/>
          </a:p>
        </p:txBody>
      </p:sp>
      <p:sp>
        <p:nvSpPr>
          <p:cNvPr id="44" name="正方形/長方形 43">
            <a:extLst>
              <a:ext uri="{FF2B5EF4-FFF2-40B4-BE49-F238E27FC236}">
                <a16:creationId xmlns:a16="http://schemas.microsoft.com/office/drawing/2014/main" id="{1F555F7F-47A0-794B-BBE9-8E0B4BC3729A}"/>
              </a:ext>
            </a:extLst>
          </p:cNvPr>
          <p:cNvSpPr/>
          <p:nvPr/>
        </p:nvSpPr>
        <p:spPr>
          <a:xfrm>
            <a:off x="636330" y="4636834"/>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コンテンツ プレースホルダー 2">
            <a:extLst>
              <a:ext uri="{FF2B5EF4-FFF2-40B4-BE49-F238E27FC236}">
                <a16:creationId xmlns:a16="http://schemas.microsoft.com/office/drawing/2014/main" id="{077DD213-4CD9-E74D-BEED-AB96DDD62530}"/>
              </a:ext>
            </a:extLst>
          </p:cNvPr>
          <p:cNvSpPr txBox="1">
            <a:spLocks/>
          </p:cNvSpPr>
          <p:nvPr/>
        </p:nvSpPr>
        <p:spPr>
          <a:xfrm>
            <a:off x="765931" y="6182645"/>
            <a:ext cx="236180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if </a:t>
            </a:r>
            <a:r>
              <a:rPr lang="en-US" altLang="ja-JP" dirty="0"/>
              <a:t>Yes</a:t>
            </a:r>
            <a:endParaRPr lang="en" altLang="ja-JP" dirty="0"/>
          </a:p>
        </p:txBody>
      </p:sp>
      <p:sp>
        <p:nvSpPr>
          <p:cNvPr id="47" name="正方形/長方形 46">
            <a:extLst>
              <a:ext uri="{FF2B5EF4-FFF2-40B4-BE49-F238E27FC236}">
                <a16:creationId xmlns:a16="http://schemas.microsoft.com/office/drawing/2014/main" id="{8F83ECDF-B11B-B142-BC44-9F3EE70247F6}"/>
              </a:ext>
            </a:extLst>
          </p:cNvPr>
          <p:cNvSpPr/>
          <p:nvPr/>
        </p:nvSpPr>
        <p:spPr>
          <a:xfrm>
            <a:off x="3495486" y="4663338"/>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コンテンツ プレースホルダー 2">
            <a:extLst>
              <a:ext uri="{FF2B5EF4-FFF2-40B4-BE49-F238E27FC236}">
                <a16:creationId xmlns:a16="http://schemas.microsoft.com/office/drawing/2014/main" id="{EB674D60-32D4-6D42-8442-536BA6309B67}"/>
              </a:ext>
            </a:extLst>
          </p:cNvPr>
          <p:cNvSpPr txBox="1">
            <a:spLocks/>
          </p:cNvSpPr>
          <p:nvPr/>
        </p:nvSpPr>
        <p:spPr>
          <a:xfrm>
            <a:off x="3625087" y="6209149"/>
            <a:ext cx="236180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if </a:t>
            </a:r>
            <a:r>
              <a:rPr lang="en-US" altLang="ja-JP" dirty="0"/>
              <a:t>No</a:t>
            </a:r>
          </a:p>
          <a:p>
            <a:pPr marL="0" indent="0" algn="ctr">
              <a:buNone/>
            </a:pPr>
            <a:endParaRPr lang="en" altLang="ja-JP" dirty="0"/>
          </a:p>
        </p:txBody>
      </p:sp>
      <p:sp>
        <p:nvSpPr>
          <p:cNvPr id="52" name="ハート 51">
            <a:extLst>
              <a:ext uri="{FF2B5EF4-FFF2-40B4-BE49-F238E27FC236}">
                <a16:creationId xmlns:a16="http://schemas.microsoft.com/office/drawing/2014/main" id="{F548F324-82DD-7446-BF34-82B07D56700D}"/>
              </a:ext>
            </a:extLst>
          </p:cNvPr>
          <p:cNvSpPr/>
          <p:nvPr/>
        </p:nvSpPr>
        <p:spPr>
          <a:xfrm>
            <a:off x="1503889" y="5079513"/>
            <a:ext cx="754743" cy="647199"/>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乗算記号 52">
            <a:extLst>
              <a:ext uri="{FF2B5EF4-FFF2-40B4-BE49-F238E27FC236}">
                <a16:creationId xmlns:a16="http://schemas.microsoft.com/office/drawing/2014/main" id="{4CB9881A-11A5-0344-9C69-1FC727371AE2}"/>
              </a:ext>
            </a:extLst>
          </p:cNvPr>
          <p:cNvSpPr/>
          <p:nvPr/>
        </p:nvSpPr>
        <p:spPr>
          <a:xfrm>
            <a:off x="4357209" y="5047518"/>
            <a:ext cx="767962" cy="710566"/>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コンテンツ プレースホルダー 2">
            <a:extLst>
              <a:ext uri="{FF2B5EF4-FFF2-40B4-BE49-F238E27FC236}">
                <a16:creationId xmlns:a16="http://schemas.microsoft.com/office/drawing/2014/main" id="{D8B2C722-DD18-7A42-8D91-AB269BA80A8F}"/>
              </a:ext>
            </a:extLst>
          </p:cNvPr>
          <p:cNvSpPr txBox="1">
            <a:spLocks/>
          </p:cNvSpPr>
          <p:nvPr/>
        </p:nvSpPr>
        <p:spPr>
          <a:xfrm>
            <a:off x="6395085" y="3315017"/>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
        <p:nvSpPr>
          <p:cNvPr id="6" name="ZoneTexte 5">
            <a:extLst>
              <a:ext uri="{FF2B5EF4-FFF2-40B4-BE49-F238E27FC236}">
                <a16:creationId xmlns:a16="http://schemas.microsoft.com/office/drawing/2014/main" id="{638697AD-35CD-4A4A-957A-20F63C5DE770}"/>
              </a:ext>
            </a:extLst>
          </p:cNvPr>
          <p:cNvSpPr txBox="1"/>
          <p:nvPr/>
        </p:nvSpPr>
        <p:spPr>
          <a:xfrm>
            <a:off x="6820662" y="3318848"/>
            <a:ext cx="4331635" cy="523220"/>
          </a:xfrm>
          <a:prstGeom prst="rect">
            <a:avLst/>
          </a:prstGeom>
          <a:noFill/>
        </p:spPr>
        <p:txBody>
          <a:bodyPr wrap="none" rtlCol="0">
            <a:spAutoFit/>
          </a:bodyPr>
          <a:lstStyle/>
          <a:p>
            <a:r>
              <a:rPr lang="fr-FR" sz="2800" b="1" dirty="0"/>
              <a:t>Computation of an AND</a:t>
            </a:r>
          </a:p>
        </p:txBody>
      </p:sp>
      <p:sp>
        <p:nvSpPr>
          <p:cNvPr id="34" name="コンテンツ プレースホルダー 2">
            <a:extLst>
              <a:ext uri="{FF2B5EF4-FFF2-40B4-BE49-F238E27FC236}">
                <a16:creationId xmlns:a16="http://schemas.microsoft.com/office/drawing/2014/main" id="{0BA6B3BB-E9BC-DA4A-8C8B-234BE614E8F8}"/>
              </a:ext>
            </a:extLst>
          </p:cNvPr>
          <p:cNvSpPr txBox="1">
            <a:spLocks/>
          </p:cNvSpPr>
          <p:nvPr/>
        </p:nvSpPr>
        <p:spPr>
          <a:xfrm>
            <a:off x="636330" y="1507779"/>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
        <p:nvSpPr>
          <p:cNvPr id="36" name="コンテンツ プレースホルダー 2">
            <a:extLst>
              <a:ext uri="{FF2B5EF4-FFF2-40B4-BE49-F238E27FC236}">
                <a16:creationId xmlns:a16="http://schemas.microsoft.com/office/drawing/2014/main" id="{81F8A98E-F872-2142-B39C-66B199A8B914}"/>
              </a:ext>
            </a:extLst>
          </p:cNvPr>
          <p:cNvSpPr txBox="1">
            <a:spLocks/>
          </p:cNvSpPr>
          <p:nvPr/>
        </p:nvSpPr>
        <p:spPr>
          <a:xfrm>
            <a:off x="788730" y="1660179"/>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Tree>
    <p:extLst>
      <p:ext uri="{BB962C8B-B14F-4D97-AF65-F5344CB8AC3E}">
        <p14:creationId xmlns:p14="http://schemas.microsoft.com/office/powerpoint/2010/main" val="403953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D2A98-D44B-AF46-A215-12C33499629E}"/>
              </a:ext>
            </a:extLst>
          </p:cNvPr>
          <p:cNvSpPr>
            <a:spLocks noGrp="1"/>
          </p:cNvSpPr>
          <p:nvPr>
            <p:ph type="title"/>
          </p:nvPr>
        </p:nvSpPr>
        <p:spPr/>
        <p:txBody>
          <a:bodyPr/>
          <a:lstStyle/>
          <a:p>
            <a:r>
              <a:rPr lang="en-US" altLang="ja-JP" dirty="0"/>
              <a:t>How to “securely” have an agreement </a:t>
            </a:r>
            <a:endParaRPr kumimoji="1" lang="ja-JP" altLang="en-US"/>
          </a:p>
        </p:txBody>
      </p:sp>
      <p:sp>
        <p:nvSpPr>
          <p:cNvPr id="5" name="スライド番号プレースホルダー 4">
            <a:extLst>
              <a:ext uri="{FF2B5EF4-FFF2-40B4-BE49-F238E27FC236}">
                <a16:creationId xmlns:a16="http://schemas.microsoft.com/office/drawing/2014/main" id="{09A20D55-7691-FD49-9940-A5C1F9200E7C}"/>
              </a:ext>
            </a:extLst>
          </p:cNvPr>
          <p:cNvSpPr>
            <a:spLocks noGrp="1"/>
          </p:cNvSpPr>
          <p:nvPr>
            <p:ph type="sldNum" sz="quarter" idx="12"/>
          </p:nvPr>
        </p:nvSpPr>
        <p:spPr/>
        <p:txBody>
          <a:bodyPr/>
          <a:lstStyle/>
          <a:p>
            <a:fld id="{71766878-3199-4EAB-94E7-2D6D11070E14}" type="slidenum">
              <a:rPr lang="en-US" smtClean="0"/>
              <a:t>22</a:t>
            </a:fld>
            <a:endParaRPr lang="en-US" dirty="0"/>
          </a:p>
        </p:txBody>
      </p:sp>
      <p:sp>
        <p:nvSpPr>
          <p:cNvPr id="4" name="コンテンツ プレースホルダー 2">
            <a:extLst>
              <a:ext uri="{FF2B5EF4-FFF2-40B4-BE49-F238E27FC236}">
                <a16:creationId xmlns:a16="http://schemas.microsoft.com/office/drawing/2014/main" id="{B9BDEA23-1566-EF49-A81D-0108816912E8}"/>
              </a:ext>
            </a:extLst>
          </p:cNvPr>
          <p:cNvSpPr txBox="1">
            <a:spLocks/>
          </p:cNvSpPr>
          <p:nvPr/>
        </p:nvSpPr>
        <p:spPr>
          <a:xfrm>
            <a:off x="1364673" y="-2105457"/>
            <a:ext cx="10515600" cy="1518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Alice and Bob will go to a date if both wants to go</a:t>
            </a:r>
          </a:p>
          <a:p>
            <a:r>
              <a:rPr lang="en-US" altLang="ja-JP" dirty="0"/>
              <a:t>They want to avoid an “embarrassing” situation</a:t>
            </a:r>
            <a:br>
              <a:rPr lang="en-US" altLang="ja-JP" dirty="0"/>
            </a:br>
            <a:r>
              <a:rPr lang="en-US" altLang="ja-JP" dirty="0"/>
              <a:t>(ex.) Bob wants to go but Alice doesn’t want to</a:t>
            </a:r>
          </a:p>
        </p:txBody>
      </p:sp>
      <p:grpSp>
        <p:nvGrpSpPr>
          <p:cNvPr id="54" name="グループ化 53">
            <a:extLst>
              <a:ext uri="{FF2B5EF4-FFF2-40B4-BE49-F238E27FC236}">
                <a16:creationId xmlns:a16="http://schemas.microsoft.com/office/drawing/2014/main" id="{D69FD679-2AAE-AB41-A29F-B4B48415705D}"/>
              </a:ext>
            </a:extLst>
          </p:cNvPr>
          <p:cNvGrpSpPr/>
          <p:nvPr/>
        </p:nvGrpSpPr>
        <p:grpSpPr>
          <a:xfrm>
            <a:off x="636330" y="1690688"/>
            <a:ext cx="5265420" cy="2417488"/>
            <a:chOff x="643890" y="2218475"/>
            <a:chExt cx="5265420" cy="2417488"/>
          </a:xfrm>
        </p:grpSpPr>
        <p:sp>
          <p:nvSpPr>
            <p:cNvPr id="14" name="コンテンツ プレースホルダー 2">
              <a:extLst>
                <a:ext uri="{FF2B5EF4-FFF2-40B4-BE49-F238E27FC236}">
                  <a16:creationId xmlns:a16="http://schemas.microsoft.com/office/drawing/2014/main" id="{40DAA0B4-A25D-AA4D-BD27-5F2618724E3B}"/>
                </a:ext>
              </a:extLst>
            </p:cNvPr>
            <p:cNvSpPr txBox="1">
              <a:spLocks/>
            </p:cNvSpPr>
            <p:nvPr/>
          </p:nvSpPr>
          <p:spPr>
            <a:xfrm>
              <a:off x="824550" y="2218476"/>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a:t>
              </a:r>
            </a:p>
          </p:txBody>
        </p:sp>
        <p:sp>
          <p:nvSpPr>
            <p:cNvPr id="15" name="コンテンツ プレースホルダー 2">
              <a:extLst>
                <a:ext uri="{FF2B5EF4-FFF2-40B4-BE49-F238E27FC236}">
                  <a16:creationId xmlns:a16="http://schemas.microsoft.com/office/drawing/2014/main" id="{ABF01D61-6E8C-324E-8E02-F4444C58F105}"/>
                </a:ext>
              </a:extLst>
            </p:cNvPr>
            <p:cNvSpPr txBox="1">
              <a:spLocks/>
            </p:cNvSpPr>
            <p:nvPr/>
          </p:nvSpPr>
          <p:spPr>
            <a:xfrm>
              <a:off x="2069481" y="2218475"/>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a:t>
              </a:r>
            </a:p>
          </p:txBody>
        </p:sp>
        <p:sp>
          <p:nvSpPr>
            <p:cNvPr id="16" name="コンテンツ プレースホルダー 2">
              <a:extLst>
                <a:ext uri="{FF2B5EF4-FFF2-40B4-BE49-F238E27FC236}">
                  <a16:creationId xmlns:a16="http://schemas.microsoft.com/office/drawing/2014/main" id="{455F8DE2-F31B-0F45-A72C-D58A8665C2A5}"/>
                </a:ext>
              </a:extLst>
            </p:cNvPr>
            <p:cNvSpPr txBox="1">
              <a:spLocks/>
            </p:cNvSpPr>
            <p:nvPr/>
          </p:nvSpPr>
          <p:spPr>
            <a:xfrm>
              <a:off x="824549" y="2683428"/>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18" name="コンテンツ プレースホルダー 2">
              <a:extLst>
                <a:ext uri="{FF2B5EF4-FFF2-40B4-BE49-F238E27FC236}">
                  <a16:creationId xmlns:a16="http://schemas.microsoft.com/office/drawing/2014/main" id="{A7BBA9A0-72D0-214E-B819-9923A14447CE}"/>
                </a:ext>
              </a:extLst>
            </p:cNvPr>
            <p:cNvSpPr txBox="1">
              <a:spLocks/>
            </p:cNvSpPr>
            <p:nvPr/>
          </p:nvSpPr>
          <p:spPr>
            <a:xfrm>
              <a:off x="2069480" y="2683427"/>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19" name="コンテンツ プレースホルダー 2">
              <a:extLst>
                <a:ext uri="{FF2B5EF4-FFF2-40B4-BE49-F238E27FC236}">
                  <a16:creationId xmlns:a16="http://schemas.microsoft.com/office/drawing/2014/main" id="{DAB25AAA-DE03-864F-A1F6-75685BC596BA}"/>
                </a:ext>
              </a:extLst>
            </p:cNvPr>
            <p:cNvSpPr txBox="1">
              <a:spLocks/>
            </p:cNvSpPr>
            <p:nvPr/>
          </p:nvSpPr>
          <p:spPr>
            <a:xfrm>
              <a:off x="824549" y="3156733"/>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Yes</a:t>
              </a:r>
            </a:p>
          </p:txBody>
        </p:sp>
        <p:sp>
          <p:nvSpPr>
            <p:cNvPr id="20" name="コンテンツ プレースホルダー 2">
              <a:extLst>
                <a:ext uri="{FF2B5EF4-FFF2-40B4-BE49-F238E27FC236}">
                  <a16:creationId xmlns:a16="http://schemas.microsoft.com/office/drawing/2014/main" id="{BF6EFB43-82DF-404F-8571-FE9AFB2BF179}"/>
                </a:ext>
              </a:extLst>
            </p:cNvPr>
            <p:cNvSpPr txBox="1">
              <a:spLocks/>
            </p:cNvSpPr>
            <p:nvPr/>
          </p:nvSpPr>
          <p:spPr>
            <a:xfrm>
              <a:off x="2069480" y="3156732"/>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5" name="コンテンツ プレースホルダー 2">
              <a:extLst>
                <a:ext uri="{FF2B5EF4-FFF2-40B4-BE49-F238E27FC236}">
                  <a16:creationId xmlns:a16="http://schemas.microsoft.com/office/drawing/2014/main" id="{A11E4E39-CFC8-2E49-B4A5-D5AB0F59AAC8}"/>
                </a:ext>
              </a:extLst>
            </p:cNvPr>
            <p:cNvSpPr txBox="1">
              <a:spLocks/>
            </p:cNvSpPr>
            <p:nvPr/>
          </p:nvSpPr>
          <p:spPr>
            <a:xfrm>
              <a:off x="824549" y="3621685"/>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6" name="コンテンツ プレースホルダー 2">
              <a:extLst>
                <a:ext uri="{FF2B5EF4-FFF2-40B4-BE49-F238E27FC236}">
                  <a16:creationId xmlns:a16="http://schemas.microsoft.com/office/drawing/2014/main" id="{7A973B91-6A33-C944-ACD5-656D6251A51C}"/>
                </a:ext>
              </a:extLst>
            </p:cNvPr>
            <p:cNvSpPr txBox="1">
              <a:spLocks/>
            </p:cNvSpPr>
            <p:nvPr/>
          </p:nvSpPr>
          <p:spPr>
            <a:xfrm>
              <a:off x="2069480" y="3621684"/>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Yes</a:t>
              </a:r>
              <a:endParaRPr lang="en" altLang="ja-JP" dirty="0"/>
            </a:p>
          </p:txBody>
        </p:sp>
        <p:sp>
          <p:nvSpPr>
            <p:cNvPr id="27" name="コンテンツ プレースホルダー 2">
              <a:extLst>
                <a:ext uri="{FF2B5EF4-FFF2-40B4-BE49-F238E27FC236}">
                  <a16:creationId xmlns:a16="http://schemas.microsoft.com/office/drawing/2014/main" id="{F612D8B0-614C-164E-B1F1-4B0CE58833AA}"/>
                </a:ext>
              </a:extLst>
            </p:cNvPr>
            <p:cNvSpPr txBox="1">
              <a:spLocks/>
            </p:cNvSpPr>
            <p:nvPr/>
          </p:nvSpPr>
          <p:spPr>
            <a:xfrm>
              <a:off x="824549" y="4094990"/>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No</a:t>
              </a:r>
            </a:p>
          </p:txBody>
        </p:sp>
        <p:sp>
          <p:nvSpPr>
            <p:cNvPr id="28" name="コンテンツ プレースホルダー 2">
              <a:extLst>
                <a:ext uri="{FF2B5EF4-FFF2-40B4-BE49-F238E27FC236}">
                  <a16:creationId xmlns:a16="http://schemas.microsoft.com/office/drawing/2014/main" id="{47EBADA6-32F5-E54C-A2FC-AEF389ABC07E}"/>
                </a:ext>
              </a:extLst>
            </p:cNvPr>
            <p:cNvSpPr txBox="1">
              <a:spLocks/>
            </p:cNvSpPr>
            <p:nvPr/>
          </p:nvSpPr>
          <p:spPr>
            <a:xfrm>
              <a:off x="2069480" y="4094989"/>
              <a:ext cx="108024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No</a:t>
              </a:r>
              <a:endParaRPr lang="en" altLang="ja-JP" dirty="0"/>
            </a:p>
          </p:txBody>
        </p:sp>
        <p:sp>
          <p:nvSpPr>
            <p:cNvPr id="29" name="コンテンツ プレースホルダー 2">
              <a:extLst>
                <a:ext uri="{FF2B5EF4-FFF2-40B4-BE49-F238E27FC236}">
                  <a16:creationId xmlns:a16="http://schemas.microsoft.com/office/drawing/2014/main" id="{250FF39B-DC4F-2C40-A11C-3258E096730A}"/>
                </a:ext>
              </a:extLst>
            </p:cNvPr>
            <p:cNvSpPr txBox="1">
              <a:spLocks/>
            </p:cNvSpPr>
            <p:nvPr/>
          </p:nvSpPr>
          <p:spPr>
            <a:xfrm>
              <a:off x="3149727" y="2697209"/>
              <a:ext cx="2336673" cy="5409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t>→</a:t>
              </a:r>
              <a:r>
                <a:rPr lang="en-US" altLang="ja-JP" dirty="0"/>
                <a:t> agreement</a:t>
              </a:r>
              <a:endParaRPr lang="en" altLang="ja-JP" dirty="0"/>
            </a:p>
          </p:txBody>
        </p:sp>
        <p:sp>
          <p:nvSpPr>
            <p:cNvPr id="30" name="コンテンツ プレースホルダー 2">
              <a:extLst>
                <a:ext uri="{FF2B5EF4-FFF2-40B4-BE49-F238E27FC236}">
                  <a16:creationId xmlns:a16="http://schemas.microsoft.com/office/drawing/2014/main" id="{B9E9EF95-5DA5-E243-934C-1911A567C501}"/>
                </a:ext>
              </a:extLst>
            </p:cNvPr>
            <p:cNvSpPr txBox="1">
              <a:spLocks/>
            </p:cNvSpPr>
            <p:nvPr/>
          </p:nvSpPr>
          <p:spPr>
            <a:xfrm>
              <a:off x="3149726" y="3607902"/>
              <a:ext cx="2759584" cy="5409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t>→</a:t>
              </a:r>
              <a:r>
                <a:rPr lang="en-US" altLang="ja-JP" dirty="0"/>
                <a:t> disagreement</a:t>
              </a:r>
              <a:endParaRPr lang="en" altLang="ja-JP" dirty="0"/>
            </a:p>
          </p:txBody>
        </p:sp>
        <p:pic>
          <p:nvPicPr>
            <p:cNvPr id="9" name="図 8">
              <a:extLst>
                <a:ext uri="{FF2B5EF4-FFF2-40B4-BE49-F238E27FC236}">
                  <a16:creationId xmlns:a16="http://schemas.microsoft.com/office/drawing/2014/main" id="{8902DDBE-CBE2-094D-B449-3CCE4263454B}"/>
                </a:ext>
              </a:extLst>
            </p:cNvPr>
            <p:cNvPicPr>
              <a:picLocks/>
            </p:cNvPicPr>
            <p:nvPr/>
          </p:nvPicPr>
          <p:blipFill>
            <a:blip r:embed="rId2"/>
            <a:stretch>
              <a:fillRect/>
            </a:stretch>
          </p:blipFill>
          <p:spPr>
            <a:xfrm>
              <a:off x="3043829" y="3232753"/>
              <a:ext cx="240758" cy="1208088"/>
            </a:xfrm>
            <a:prstGeom prst="rect">
              <a:avLst/>
            </a:prstGeom>
          </p:spPr>
        </p:pic>
        <p:cxnSp>
          <p:nvCxnSpPr>
            <p:cNvPr id="31" name="直線コネクタ 30">
              <a:extLst>
                <a:ext uri="{FF2B5EF4-FFF2-40B4-BE49-F238E27FC236}">
                  <a16:creationId xmlns:a16="http://schemas.microsoft.com/office/drawing/2014/main" id="{008963DB-071A-F746-9EB5-E576487F1259}"/>
                </a:ext>
              </a:extLst>
            </p:cNvPr>
            <p:cNvCxnSpPr/>
            <p:nvPr/>
          </p:nvCxnSpPr>
          <p:spPr>
            <a:xfrm>
              <a:off x="643890" y="2656311"/>
              <a:ext cx="26406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EE2B38B-7180-5E4E-B7FB-DED581ABA20E}"/>
                </a:ext>
              </a:extLst>
            </p:cNvPr>
            <p:cNvCxnSpPr>
              <a:cxnSpLocks/>
            </p:cNvCxnSpPr>
            <p:nvPr/>
          </p:nvCxnSpPr>
          <p:spPr>
            <a:xfrm>
              <a:off x="1964238" y="2262019"/>
              <a:ext cx="0" cy="2266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コンテンツ プレースホルダー 2">
            <a:extLst>
              <a:ext uri="{FF2B5EF4-FFF2-40B4-BE49-F238E27FC236}">
                <a16:creationId xmlns:a16="http://schemas.microsoft.com/office/drawing/2014/main" id="{136185D0-CD8C-DC4B-9CEC-477A99DF1D04}"/>
              </a:ext>
            </a:extLst>
          </p:cNvPr>
          <p:cNvSpPr txBox="1">
            <a:spLocks/>
          </p:cNvSpPr>
          <p:nvPr/>
        </p:nvSpPr>
        <p:spPr>
          <a:xfrm>
            <a:off x="6201717" y="2032963"/>
            <a:ext cx="5569527" cy="834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dirty="0"/>
              <a:t>Determine the current situation</a:t>
            </a:r>
            <a:br>
              <a:rPr lang="en-US" altLang="ja-JP" dirty="0"/>
            </a:br>
            <a:r>
              <a:rPr lang="en-US" altLang="ja-JP" dirty="0"/>
              <a:t>without revealing inputs directly</a:t>
            </a:r>
            <a:endParaRPr lang="en" altLang="ja-JP" dirty="0"/>
          </a:p>
        </p:txBody>
      </p:sp>
      <p:sp>
        <p:nvSpPr>
          <p:cNvPr id="44" name="正方形/長方形 43">
            <a:extLst>
              <a:ext uri="{FF2B5EF4-FFF2-40B4-BE49-F238E27FC236}">
                <a16:creationId xmlns:a16="http://schemas.microsoft.com/office/drawing/2014/main" id="{1F555F7F-47A0-794B-BBE9-8E0B4BC3729A}"/>
              </a:ext>
            </a:extLst>
          </p:cNvPr>
          <p:cNvSpPr/>
          <p:nvPr/>
        </p:nvSpPr>
        <p:spPr>
          <a:xfrm>
            <a:off x="636330" y="4636834"/>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コンテンツ プレースホルダー 2">
            <a:extLst>
              <a:ext uri="{FF2B5EF4-FFF2-40B4-BE49-F238E27FC236}">
                <a16:creationId xmlns:a16="http://schemas.microsoft.com/office/drawing/2014/main" id="{077DD213-4CD9-E74D-BEED-AB96DDD62530}"/>
              </a:ext>
            </a:extLst>
          </p:cNvPr>
          <p:cNvSpPr txBox="1">
            <a:spLocks/>
          </p:cNvSpPr>
          <p:nvPr/>
        </p:nvSpPr>
        <p:spPr>
          <a:xfrm>
            <a:off x="765931" y="6182645"/>
            <a:ext cx="236180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if </a:t>
            </a:r>
            <a:r>
              <a:rPr lang="en-US" altLang="ja-JP" dirty="0"/>
              <a:t>Yes</a:t>
            </a:r>
            <a:endParaRPr lang="en" altLang="ja-JP" dirty="0"/>
          </a:p>
        </p:txBody>
      </p:sp>
      <p:sp>
        <p:nvSpPr>
          <p:cNvPr id="47" name="正方形/長方形 46">
            <a:extLst>
              <a:ext uri="{FF2B5EF4-FFF2-40B4-BE49-F238E27FC236}">
                <a16:creationId xmlns:a16="http://schemas.microsoft.com/office/drawing/2014/main" id="{8F83ECDF-B11B-B142-BC44-9F3EE70247F6}"/>
              </a:ext>
            </a:extLst>
          </p:cNvPr>
          <p:cNvSpPr/>
          <p:nvPr/>
        </p:nvSpPr>
        <p:spPr>
          <a:xfrm>
            <a:off x="3495486" y="4663338"/>
            <a:ext cx="2491409" cy="153255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コンテンツ プレースホルダー 2">
            <a:extLst>
              <a:ext uri="{FF2B5EF4-FFF2-40B4-BE49-F238E27FC236}">
                <a16:creationId xmlns:a16="http://schemas.microsoft.com/office/drawing/2014/main" id="{EB674D60-32D4-6D42-8442-536BA6309B67}"/>
              </a:ext>
            </a:extLst>
          </p:cNvPr>
          <p:cNvSpPr txBox="1">
            <a:spLocks/>
          </p:cNvSpPr>
          <p:nvPr/>
        </p:nvSpPr>
        <p:spPr>
          <a:xfrm>
            <a:off x="3625087" y="6209149"/>
            <a:ext cx="236180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if </a:t>
            </a:r>
            <a:r>
              <a:rPr lang="en-US" altLang="ja-JP" dirty="0"/>
              <a:t>No</a:t>
            </a:r>
          </a:p>
          <a:p>
            <a:pPr marL="0" indent="0" algn="ctr">
              <a:buNone/>
            </a:pPr>
            <a:endParaRPr lang="en" altLang="ja-JP" dirty="0"/>
          </a:p>
        </p:txBody>
      </p:sp>
      <p:sp>
        <p:nvSpPr>
          <p:cNvPr id="52" name="ハート 51">
            <a:extLst>
              <a:ext uri="{FF2B5EF4-FFF2-40B4-BE49-F238E27FC236}">
                <a16:creationId xmlns:a16="http://schemas.microsoft.com/office/drawing/2014/main" id="{F548F324-82DD-7446-BF34-82B07D56700D}"/>
              </a:ext>
            </a:extLst>
          </p:cNvPr>
          <p:cNvSpPr/>
          <p:nvPr/>
        </p:nvSpPr>
        <p:spPr>
          <a:xfrm>
            <a:off x="1503889" y="5079513"/>
            <a:ext cx="754743" cy="647199"/>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乗算記号 52">
            <a:extLst>
              <a:ext uri="{FF2B5EF4-FFF2-40B4-BE49-F238E27FC236}">
                <a16:creationId xmlns:a16="http://schemas.microsoft.com/office/drawing/2014/main" id="{4CB9881A-11A5-0344-9C69-1FC727371AE2}"/>
              </a:ext>
            </a:extLst>
          </p:cNvPr>
          <p:cNvSpPr/>
          <p:nvPr/>
        </p:nvSpPr>
        <p:spPr>
          <a:xfrm>
            <a:off x="4357209" y="5047518"/>
            <a:ext cx="767962" cy="710566"/>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ZoneTexte 2">
            <a:extLst>
              <a:ext uri="{FF2B5EF4-FFF2-40B4-BE49-F238E27FC236}">
                <a16:creationId xmlns:a16="http://schemas.microsoft.com/office/drawing/2014/main" id="{CD6B4C17-C71E-C74A-9BFD-42EFF07089EE}"/>
              </a:ext>
            </a:extLst>
          </p:cNvPr>
          <p:cNvSpPr txBox="1"/>
          <p:nvPr/>
        </p:nvSpPr>
        <p:spPr>
          <a:xfrm>
            <a:off x="6277766" y="4816685"/>
            <a:ext cx="5417428" cy="461665"/>
          </a:xfrm>
          <a:prstGeom prst="rect">
            <a:avLst/>
          </a:prstGeom>
          <a:noFill/>
        </p:spPr>
        <p:txBody>
          <a:bodyPr wrap="square" rtlCol="0">
            <a:spAutoFit/>
          </a:bodyPr>
          <a:lstStyle/>
          <a:p>
            <a:r>
              <a:rPr lang="fr-FR" sz="2400" b="1" dirty="0">
                <a:solidFill>
                  <a:srgbClr val="FF0000"/>
                </a:solidFill>
              </a:rPr>
              <a:t>NOBODY LEARNS OTHER CHOICE </a:t>
            </a:r>
          </a:p>
        </p:txBody>
      </p:sp>
      <p:sp>
        <p:nvSpPr>
          <p:cNvPr id="33" name="コンテンツ プレースホルダー 2">
            <a:extLst>
              <a:ext uri="{FF2B5EF4-FFF2-40B4-BE49-F238E27FC236}">
                <a16:creationId xmlns:a16="http://schemas.microsoft.com/office/drawing/2014/main" id="{D8B2C722-DD18-7A42-8D91-AB269BA80A8F}"/>
              </a:ext>
            </a:extLst>
          </p:cNvPr>
          <p:cNvSpPr txBox="1">
            <a:spLocks/>
          </p:cNvSpPr>
          <p:nvPr/>
        </p:nvSpPr>
        <p:spPr>
          <a:xfrm>
            <a:off x="6395085" y="3315017"/>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
        <p:nvSpPr>
          <p:cNvPr id="6" name="ZoneTexte 5">
            <a:extLst>
              <a:ext uri="{FF2B5EF4-FFF2-40B4-BE49-F238E27FC236}">
                <a16:creationId xmlns:a16="http://schemas.microsoft.com/office/drawing/2014/main" id="{638697AD-35CD-4A4A-957A-20F63C5DE770}"/>
              </a:ext>
            </a:extLst>
          </p:cNvPr>
          <p:cNvSpPr txBox="1"/>
          <p:nvPr/>
        </p:nvSpPr>
        <p:spPr>
          <a:xfrm>
            <a:off x="6820662" y="3318848"/>
            <a:ext cx="4331635" cy="523220"/>
          </a:xfrm>
          <a:prstGeom prst="rect">
            <a:avLst/>
          </a:prstGeom>
          <a:noFill/>
        </p:spPr>
        <p:txBody>
          <a:bodyPr wrap="none" rtlCol="0">
            <a:spAutoFit/>
          </a:bodyPr>
          <a:lstStyle/>
          <a:p>
            <a:r>
              <a:rPr lang="fr-FR" sz="2800" b="1" dirty="0"/>
              <a:t>Computation of an AND</a:t>
            </a:r>
          </a:p>
        </p:txBody>
      </p:sp>
      <p:sp>
        <p:nvSpPr>
          <p:cNvPr id="34" name="コンテンツ プレースホルダー 2">
            <a:extLst>
              <a:ext uri="{FF2B5EF4-FFF2-40B4-BE49-F238E27FC236}">
                <a16:creationId xmlns:a16="http://schemas.microsoft.com/office/drawing/2014/main" id="{0BA6B3BB-E9BC-DA4A-8C8B-234BE614E8F8}"/>
              </a:ext>
            </a:extLst>
          </p:cNvPr>
          <p:cNvSpPr txBox="1">
            <a:spLocks/>
          </p:cNvSpPr>
          <p:nvPr/>
        </p:nvSpPr>
        <p:spPr>
          <a:xfrm>
            <a:off x="636330" y="1507779"/>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
        <p:nvSpPr>
          <p:cNvPr id="36" name="コンテンツ プレースホルダー 2">
            <a:extLst>
              <a:ext uri="{FF2B5EF4-FFF2-40B4-BE49-F238E27FC236}">
                <a16:creationId xmlns:a16="http://schemas.microsoft.com/office/drawing/2014/main" id="{81F8A98E-F872-2142-B39C-66B199A8B914}"/>
              </a:ext>
            </a:extLst>
          </p:cNvPr>
          <p:cNvSpPr txBox="1">
            <a:spLocks/>
          </p:cNvSpPr>
          <p:nvPr/>
        </p:nvSpPr>
        <p:spPr>
          <a:xfrm>
            <a:off x="788730" y="1660179"/>
            <a:ext cx="4431030"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u="sng" dirty="0"/>
          </a:p>
        </p:txBody>
      </p:sp>
    </p:spTree>
    <p:extLst>
      <p:ext uri="{BB962C8B-B14F-4D97-AF65-F5344CB8AC3E}">
        <p14:creationId xmlns:p14="http://schemas.microsoft.com/office/powerpoint/2010/main" val="399109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BF5E7-331A-1141-876E-C3F9CF56B148}"/>
              </a:ext>
            </a:extLst>
          </p:cNvPr>
          <p:cNvSpPr>
            <a:spLocks noGrp="1"/>
          </p:cNvSpPr>
          <p:nvPr>
            <p:ph type="title"/>
          </p:nvPr>
        </p:nvSpPr>
        <p:spPr/>
        <p:txBody>
          <a:bodyPr/>
          <a:lstStyle/>
          <a:p>
            <a:r>
              <a:rPr lang="fr-FR" dirty="0"/>
              <a:t>Schedule a meeting for </a:t>
            </a:r>
            <a:r>
              <a:rPr lang="fr-FR" dirty="0" err="1"/>
              <a:t>next</a:t>
            </a:r>
            <a:r>
              <a:rPr lang="fr-FR" dirty="0"/>
              <a:t> </a:t>
            </a:r>
            <a:r>
              <a:rPr lang="fr-FR" dirty="0" err="1"/>
              <a:t>month</a:t>
            </a:r>
            <a:r>
              <a:rPr lang="fr-FR" dirty="0"/>
              <a:t>?</a:t>
            </a:r>
          </a:p>
        </p:txBody>
      </p:sp>
      <p:pic>
        <p:nvPicPr>
          <p:cNvPr id="6" name="Espace réservé du contenu 5">
            <a:extLst>
              <a:ext uri="{FF2B5EF4-FFF2-40B4-BE49-F238E27FC236}">
                <a16:creationId xmlns:a16="http://schemas.microsoft.com/office/drawing/2014/main" id="{E9AE35B3-A98F-3840-A372-3FDD2AABD218}"/>
              </a:ext>
            </a:extLst>
          </p:cNvPr>
          <p:cNvPicPr>
            <a:picLocks noGrp="1" noChangeAspect="1"/>
          </p:cNvPicPr>
          <p:nvPr>
            <p:ph idx="1"/>
          </p:nvPr>
        </p:nvPicPr>
        <p:blipFill>
          <a:blip r:embed="rId3"/>
          <a:stretch>
            <a:fillRect/>
          </a:stretch>
        </p:blipFill>
        <p:spPr>
          <a:xfrm>
            <a:off x="1442483" y="1027906"/>
            <a:ext cx="9307033" cy="5235206"/>
          </a:xfrm>
        </p:spPr>
      </p:pic>
      <p:sp>
        <p:nvSpPr>
          <p:cNvPr id="4" name="Espace réservé du numéro de diapositive 3">
            <a:extLst>
              <a:ext uri="{FF2B5EF4-FFF2-40B4-BE49-F238E27FC236}">
                <a16:creationId xmlns:a16="http://schemas.microsoft.com/office/drawing/2014/main" id="{9A9A0B25-B49C-2D4A-9102-96C86D42F224}"/>
              </a:ext>
            </a:extLst>
          </p:cNvPr>
          <p:cNvSpPr>
            <a:spLocks noGrp="1"/>
          </p:cNvSpPr>
          <p:nvPr>
            <p:ph type="sldNum" sz="quarter" idx="12"/>
          </p:nvPr>
        </p:nvSpPr>
        <p:spPr/>
        <p:txBody>
          <a:bodyPr/>
          <a:lstStyle/>
          <a:p>
            <a:fld id="{71766878-3199-4EAB-94E7-2D6D11070E14}" type="slidenum">
              <a:rPr lang="en-US" smtClean="0"/>
              <a:t>23</a:t>
            </a:fld>
            <a:endParaRPr lang="en-US" dirty="0"/>
          </a:p>
        </p:txBody>
      </p:sp>
    </p:spTree>
    <p:extLst>
      <p:ext uri="{BB962C8B-B14F-4D97-AF65-F5344CB8AC3E}">
        <p14:creationId xmlns:p14="http://schemas.microsoft.com/office/powerpoint/2010/main" val="309079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3F557-0136-C64F-BBE3-7F164B21C1FF}"/>
              </a:ext>
            </a:extLst>
          </p:cNvPr>
          <p:cNvSpPr>
            <a:spLocks noGrp="1"/>
          </p:cNvSpPr>
          <p:nvPr>
            <p:ph type="title"/>
          </p:nvPr>
        </p:nvSpPr>
        <p:spPr/>
        <p:txBody>
          <a:bodyPr/>
          <a:lstStyle/>
          <a:p>
            <a:r>
              <a:rPr lang="en-US" altLang="ja-JP" dirty="0"/>
              <a:t>Transparent sheets</a:t>
            </a:r>
            <a:endParaRPr kumimoji="1" lang="ja-JP" altLang="en-US" sz="3200"/>
          </a:p>
        </p:txBody>
      </p:sp>
      <p:sp>
        <p:nvSpPr>
          <p:cNvPr id="4" name="スライド番号プレースホルダー 3">
            <a:extLst>
              <a:ext uri="{FF2B5EF4-FFF2-40B4-BE49-F238E27FC236}">
                <a16:creationId xmlns:a16="http://schemas.microsoft.com/office/drawing/2014/main" id="{8FDA6466-A701-5848-9832-A6626FA4AFC7}"/>
              </a:ext>
            </a:extLst>
          </p:cNvPr>
          <p:cNvSpPr>
            <a:spLocks noGrp="1"/>
          </p:cNvSpPr>
          <p:nvPr>
            <p:ph type="sldNum" sz="quarter" idx="12"/>
          </p:nvPr>
        </p:nvSpPr>
        <p:spPr/>
        <p:txBody>
          <a:bodyPr/>
          <a:lstStyle/>
          <a:p>
            <a:fld id="{71766878-3199-4EAB-94E7-2D6D11070E14}" type="slidenum">
              <a:rPr lang="en-US" smtClean="0"/>
              <a:t>24</a:t>
            </a:fld>
            <a:endParaRPr lang="en-US" dirty="0"/>
          </a:p>
        </p:txBody>
      </p:sp>
      <p:sp>
        <p:nvSpPr>
          <p:cNvPr id="5" name="コンテンツ プレースホルダー 2">
            <a:extLst>
              <a:ext uri="{FF2B5EF4-FFF2-40B4-BE49-F238E27FC236}">
                <a16:creationId xmlns:a16="http://schemas.microsoft.com/office/drawing/2014/main" id="{189A731A-0697-264E-A223-B1888CF232DD}"/>
              </a:ext>
            </a:extLst>
          </p:cNvPr>
          <p:cNvSpPr txBox="1">
            <a:spLocks/>
          </p:cNvSpPr>
          <p:nvPr/>
        </p:nvSpPr>
        <p:spPr>
          <a:xfrm>
            <a:off x="838200" y="1533006"/>
            <a:ext cx="10942983" cy="1142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Input sheets also can be implemented by transparent sheets</a:t>
            </a:r>
          </a:p>
          <a:p>
            <a:r>
              <a:rPr lang="en-US" altLang="ja-JP" dirty="0"/>
              <a:t>Each party fills it by a black pen or a black-colored seals</a:t>
            </a:r>
          </a:p>
        </p:txBody>
      </p:sp>
      <p:pic>
        <p:nvPicPr>
          <p:cNvPr id="6" name="図 5">
            <a:extLst>
              <a:ext uri="{FF2B5EF4-FFF2-40B4-BE49-F238E27FC236}">
                <a16:creationId xmlns:a16="http://schemas.microsoft.com/office/drawing/2014/main" id="{BAE77968-227D-DE46-BA81-60F7E62D974F}"/>
              </a:ext>
            </a:extLst>
          </p:cNvPr>
          <p:cNvPicPr>
            <a:picLocks noChangeAspect="1"/>
          </p:cNvPicPr>
          <p:nvPr/>
        </p:nvPicPr>
        <p:blipFill>
          <a:blip r:embed="rId2"/>
          <a:stretch>
            <a:fillRect/>
          </a:stretch>
        </p:blipFill>
        <p:spPr>
          <a:xfrm>
            <a:off x="519101" y="3046110"/>
            <a:ext cx="4722834" cy="2768087"/>
          </a:xfrm>
          <a:prstGeom prst="rect">
            <a:avLst/>
          </a:prstGeom>
        </p:spPr>
      </p:pic>
      <p:sp>
        <p:nvSpPr>
          <p:cNvPr id="7" name="コンテンツ プレースホルダー 2">
            <a:extLst>
              <a:ext uri="{FF2B5EF4-FFF2-40B4-BE49-F238E27FC236}">
                <a16:creationId xmlns:a16="http://schemas.microsoft.com/office/drawing/2014/main" id="{419F2182-AD51-5A40-897F-44262DCAF590}"/>
              </a:ext>
            </a:extLst>
          </p:cNvPr>
          <p:cNvSpPr txBox="1">
            <a:spLocks/>
          </p:cNvSpPr>
          <p:nvPr/>
        </p:nvSpPr>
        <p:spPr>
          <a:xfrm>
            <a:off x="470952" y="5802542"/>
            <a:ext cx="5116853" cy="987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 altLang="ja-JP" dirty="0"/>
              <a:t>The black image is printed on transparent sheets</a:t>
            </a:r>
          </a:p>
        </p:txBody>
      </p:sp>
      <p:sp>
        <p:nvSpPr>
          <p:cNvPr id="8" name="コンテンツ プレースホルダー 2">
            <a:extLst>
              <a:ext uri="{FF2B5EF4-FFF2-40B4-BE49-F238E27FC236}">
                <a16:creationId xmlns:a16="http://schemas.microsoft.com/office/drawing/2014/main" id="{09DDD679-58A6-2349-BB03-13A939369D15}"/>
              </a:ext>
            </a:extLst>
          </p:cNvPr>
          <p:cNvSpPr txBox="1">
            <a:spLocks/>
          </p:cNvSpPr>
          <p:nvPr/>
        </p:nvSpPr>
        <p:spPr>
          <a:xfrm>
            <a:off x="3845461" y="2555240"/>
            <a:ext cx="1996441" cy="4216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transparent</a:t>
            </a:r>
          </a:p>
        </p:txBody>
      </p:sp>
      <p:cxnSp>
        <p:nvCxnSpPr>
          <p:cNvPr id="9" name="直線コネクタ 8">
            <a:extLst>
              <a:ext uri="{FF2B5EF4-FFF2-40B4-BE49-F238E27FC236}">
                <a16:creationId xmlns:a16="http://schemas.microsoft.com/office/drawing/2014/main" id="{8FFA3FEA-B7A0-0E4A-9FAA-78B0A93EE2B1}"/>
              </a:ext>
            </a:extLst>
          </p:cNvPr>
          <p:cNvCxnSpPr>
            <a:cxnSpLocks/>
          </p:cNvCxnSpPr>
          <p:nvPr/>
        </p:nvCxnSpPr>
        <p:spPr>
          <a:xfrm flipH="1">
            <a:off x="4666048" y="2919106"/>
            <a:ext cx="177634" cy="64841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A522117D-6544-DD47-882A-7F395C8005B4}"/>
              </a:ext>
            </a:extLst>
          </p:cNvPr>
          <p:cNvPicPr>
            <a:picLocks noChangeAspect="1"/>
          </p:cNvPicPr>
          <p:nvPr/>
        </p:nvPicPr>
        <p:blipFill>
          <a:blip r:embed="rId2"/>
          <a:stretch>
            <a:fillRect/>
          </a:stretch>
        </p:blipFill>
        <p:spPr>
          <a:xfrm>
            <a:off x="6875426" y="3046110"/>
            <a:ext cx="4722834" cy="2768087"/>
          </a:xfrm>
          <a:prstGeom prst="rect">
            <a:avLst/>
          </a:prstGeom>
        </p:spPr>
      </p:pic>
      <p:sp>
        <p:nvSpPr>
          <p:cNvPr id="14" name="右矢印 13">
            <a:extLst>
              <a:ext uri="{FF2B5EF4-FFF2-40B4-BE49-F238E27FC236}">
                <a16:creationId xmlns:a16="http://schemas.microsoft.com/office/drawing/2014/main" id="{F5E05C5A-5D4D-654C-AB85-E65A7EA5D68F}"/>
              </a:ext>
            </a:extLst>
          </p:cNvPr>
          <p:cNvSpPr/>
          <p:nvPr/>
        </p:nvSpPr>
        <p:spPr>
          <a:xfrm>
            <a:off x="5587805" y="4267832"/>
            <a:ext cx="941751" cy="393895"/>
          </a:xfrm>
          <a:prstGeom prst="rightArrow">
            <a:avLst>
              <a:gd name="adj1" fmla="val 42856"/>
              <a:gd name="adj2" fmla="val 821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2C7EBF1A-C334-3A41-A58B-C450DC2703D7}"/>
              </a:ext>
            </a:extLst>
          </p:cNvPr>
          <p:cNvSpPr>
            <a:spLocks noChangeAspect="1"/>
          </p:cNvSpPr>
          <p:nvPr/>
        </p:nvSpPr>
        <p:spPr>
          <a:xfrm>
            <a:off x="7213498" y="3438925"/>
            <a:ext cx="468000" cy="46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a:extLst>
              <a:ext uri="{FF2B5EF4-FFF2-40B4-BE49-F238E27FC236}">
                <a16:creationId xmlns:a16="http://schemas.microsoft.com/office/drawing/2014/main" id="{CFCD59ED-E764-6B48-8507-AC59FD5299D2}"/>
              </a:ext>
            </a:extLst>
          </p:cNvPr>
          <p:cNvSpPr>
            <a:spLocks noChangeAspect="1"/>
          </p:cNvSpPr>
          <p:nvPr/>
        </p:nvSpPr>
        <p:spPr>
          <a:xfrm>
            <a:off x="8376600" y="3906925"/>
            <a:ext cx="468000" cy="46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C75CCF00-3BCB-0943-8726-9A9AA3ADCDF7}"/>
              </a:ext>
            </a:extLst>
          </p:cNvPr>
          <p:cNvSpPr>
            <a:spLocks noChangeAspect="1"/>
          </p:cNvSpPr>
          <p:nvPr/>
        </p:nvSpPr>
        <p:spPr>
          <a:xfrm>
            <a:off x="8990412" y="3438925"/>
            <a:ext cx="468000" cy="46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コンテンツ プレースホルダー 2">
            <a:extLst>
              <a:ext uri="{FF2B5EF4-FFF2-40B4-BE49-F238E27FC236}">
                <a16:creationId xmlns:a16="http://schemas.microsoft.com/office/drawing/2014/main" id="{6D25E92D-6A38-DC4A-9800-7C0D630F33F2}"/>
              </a:ext>
            </a:extLst>
          </p:cNvPr>
          <p:cNvSpPr txBox="1">
            <a:spLocks/>
          </p:cNvSpPr>
          <p:nvPr/>
        </p:nvSpPr>
        <p:spPr>
          <a:xfrm>
            <a:off x="7275393" y="2535747"/>
            <a:ext cx="1996441" cy="4216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black pen</a:t>
            </a:r>
          </a:p>
        </p:txBody>
      </p:sp>
      <p:cxnSp>
        <p:nvCxnSpPr>
          <p:cNvPr id="19" name="直線コネクタ 18">
            <a:extLst>
              <a:ext uri="{FF2B5EF4-FFF2-40B4-BE49-F238E27FC236}">
                <a16:creationId xmlns:a16="http://schemas.microsoft.com/office/drawing/2014/main" id="{015F6718-860A-DD40-B8BB-9196972D6262}"/>
              </a:ext>
            </a:extLst>
          </p:cNvPr>
          <p:cNvCxnSpPr>
            <a:cxnSpLocks/>
          </p:cNvCxnSpPr>
          <p:nvPr/>
        </p:nvCxnSpPr>
        <p:spPr>
          <a:xfrm flipH="1">
            <a:off x="7503864" y="2918312"/>
            <a:ext cx="323446" cy="7836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CA6E969-D145-3E42-8F3C-C7BE34B78037}"/>
              </a:ext>
            </a:extLst>
          </p:cNvPr>
          <p:cNvCxnSpPr>
            <a:cxnSpLocks/>
            <a:stCxn id="18" idx="2"/>
          </p:cNvCxnSpPr>
          <p:nvPr/>
        </p:nvCxnSpPr>
        <p:spPr>
          <a:xfrm>
            <a:off x="8273614" y="2957364"/>
            <a:ext cx="393352" cy="12145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B1BF488-92B3-CA43-B311-4C062BE17922}"/>
              </a:ext>
            </a:extLst>
          </p:cNvPr>
          <p:cNvCxnSpPr>
            <a:cxnSpLocks/>
          </p:cNvCxnSpPr>
          <p:nvPr/>
        </p:nvCxnSpPr>
        <p:spPr>
          <a:xfrm>
            <a:off x="8720830" y="2918312"/>
            <a:ext cx="466257" cy="7473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コンテンツ プレースホルダー 2">
            <a:extLst>
              <a:ext uri="{FF2B5EF4-FFF2-40B4-BE49-F238E27FC236}">
                <a16:creationId xmlns:a16="http://schemas.microsoft.com/office/drawing/2014/main" id="{BCF52E8A-205D-CD44-ADCC-096A61CB550B}"/>
              </a:ext>
            </a:extLst>
          </p:cNvPr>
          <p:cNvSpPr txBox="1">
            <a:spLocks/>
          </p:cNvSpPr>
          <p:nvPr/>
        </p:nvSpPr>
        <p:spPr>
          <a:xfrm>
            <a:off x="6499859" y="5794053"/>
            <a:ext cx="5463541" cy="101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 altLang="ja-JP" dirty="0"/>
              <a:t>Depending on input, some circles</a:t>
            </a:r>
            <a:br>
              <a:rPr lang="en" altLang="ja-JP" dirty="0"/>
            </a:br>
            <a:r>
              <a:rPr lang="en" altLang="ja-JP" dirty="0"/>
              <a:t>are filled by a black pen</a:t>
            </a:r>
          </a:p>
        </p:txBody>
      </p:sp>
    </p:spTree>
    <p:extLst>
      <p:ext uri="{BB962C8B-B14F-4D97-AF65-F5344CB8AC3E}">
        <p14:creationId xmlns:p14="http://schemas.microsoft.com/office/powerpoint/2010/main" val="1139585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C4E6-D449-1849-8F9D-7B21B0EA7861}"/>
              </a:ext>
            </a:extLst>
          </p:cNvPr>
          <p:cNvSpPr>
            <a:spLocks noGrp="1"/>
          </p:cNvSpPr>
          <p:nvPr>
            <p:ph type="title"/>
          </p:nvPr>
        </p:nvSpPr>
        <p:spPr/>
        <p:txBody>
          <a:bodyPr/>
          <a:lstStyle/>
          <a:p>
            <a:r>
              <a:rPr kumimoji="1" lang="en-US" altLang="ja-JP" dirty="0"/>
              <a:t>Scheduling </a:t>
            </a:r>
            <a:r>
              <a:rPr kumimoji="1" lang="en-US" altLang="ja-JP" sz="3600" dirty="0"/>
              <a:t>(set-intersection)</a:t>
            </a:r>
            <a:endParaRPr kumimoji="1" lang="ja-JP" altLang="en-US"/>
          </a:p>
        </p:txBody>
      </p:sp>
      <p:sp>
        <p:nvSpPr>
          <p:cNvPr id="4" name="スライド番号プレースホルダー 3">
            <a:extLst>
              <a:ext uri="{FF2B5EF4-FFF2-40B4-BE49-F238E27FC236}">
                <a16:creationId xmlns:a16="http://schemas.microsoft.com/office/drawing/2014/main" id="{57874D38-0C62-7E4F-A782-83E460FEC89F}"/>
              </a:ext>
            </a:extLst>
          </p:cNvPr>
          <p:cNvSpPr>
            <a:spLocks noGrp="1"/>
          </p:cNvSpPr>
          <p:nvPr>
            <p:ph type="sldNum" sz="quarter" idx="12"/>
          </p:nvPr>
        </p:nvSpPr>
        <p:spPr/>
        <p:txBody>
          <a:bodyPr/>
          <a:lstStyle/>
          <a:p>
            <a:fld id="{71766878-3199-4EAB-94E7-2D6D11070E14}" type="slidenum">
              <a:rPr lang="en-US" smtClean="0"/>
              <a:t>25</a:t>
            </a:fld>
            <a:endParaRPr lang="en-US" dirty="0"/>
          </a:p>
        </p:txBody>
      </p:sp>
      <p:pic>
        <p:nvPicPr>
          <p:cNvPr id="19" name="図 18">
            <a:extLst>
              <a:ext uri="{FF2B5EF4-FFF2-40B4-BE49-F238E27FC236}">
                <a16:creationId xmlns:a16="http://schemas.microsoft.com/office/drawing/2014/main" id="{15CE427D-0B8F-5149-A66A-C1855DD738ED}"/>
              </a:ext>
            </a:extLst>
          </p:cNvPr>
          <p:cNvPicPr>
            <a:picLocks noChangeAspect="1"/>
          </p:cNvPicPr>
          <p:nvPr/>
        </p:nvPicPr>
        <p:blipFill>
          <a:blip r:embed="rId2"/>
          <a:stretch>
            <a:fillRect/>
          </a:stretch>
        </p:blipFill>
        <p:spPr>
          <a:xfrm>
            <a:off x="7954735" y="748403"/>
            <a:ext cx="2738076" cy="1604806"/>
          </a:xfrm>
          <a:prstGeom prst="rect">
            <a:avLst/>
          </a:prstGeom>
        </p:spPr>
      </p:pic>
      <p:sp>
        <p:nvSpPr>
          <p:cNvPr id="20" name="コンテンツ プレースホルダー 2">
            <a:extLst>
              <a:ext uri="{FF2B5EF4-FFF2-40B4-BE49-F238E27FC236}">
                <a16:creationId xmlns:a16="http://schemas.microsoft.com/office/drawing/2014/main" id="{356E0AC2-7EEB-A94F-A416-029016F490AF}"/>
              </a:ext>
            </a:extLst>
          </p:cNvPr>
          <p:cNvSpPr txBox="1">
            <a:spLocks/>
          </p:cNvSpPr>
          <p:nvPr/>
        </p:nvSpPr>
        <p:spPr>
          <a:xfrm>
            <a:off x="440018" y="4784600"/>
            <a:ext cx="1474530" cy="94630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Bob’s</a:t>
            </a:r>
          </a:p>
          <a:p>
            <a:pPr marL="0" indent="0" algn="ctr">
              <a:buNone/>
            </a:pPr>
            <a:r>
              <a:rPr lang="en" altLang="ja-JP" dirty="0"/>
              <a:t>schedule</a:t>
            </a:r>
          </a:p>
        </p:txBody>
      </p:sp>
      <p:sp>
        <p:nvSpPr>
          <p:cNvPr id="25" name="コンテンツ プレースホルダー 2">
            <a:extLst>
              <a:ext uri="{FF2B5EF4-FFF2-40B4-BE49-F238E27FC236}">
                <a16:creationId xmlns:a16="http://schemas.microsoft.com/office/drawing/2014/main" id="{AED0532F-20B1-D746-9673-9B1CF5E09156}"/>
              </a:ext>
            </a:extLst>
          </p:cNvPr>
          <p:cNvSpPr txBox="1">
            <a:spLocks/>
          </p:cNvSpPr>
          <p:nvPr/>
        </p:nvSpPr>
        <p:spPr>
          <a:xfrm>
            <a:off x="440018" y="2451770"/>
            <a:ext cx="1474530" cy="94630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Alice’s</a:t>
            </a:r>
          </a:p>
          <a:p>
            <a:pPr marL="0" indent="0" algn="ctr">
              <a:buNone/>
            </a:pPr>
            <a:r>
              <a:rPr lang="en" altLang="ja-JP" dirty="0"/>
              <a:t>schedule</a:t>
            </a:r>
          </a:p>
        </p:txBody>
      </p:sp>
      <p:pic>
        <p:nvPicPr>
          <p:cNvPr id="9" name="図 8">
            <a:extLst>
              <a:ext uri="{FF2B5EF4-FFF2-40B4-BE49-F238E27FC236}">
                <a16:creationId xmlns:a16="http://schemas.microsoft.com/office/drawing/2014/main" id="{69B4EC69-635C-2643-BA6B-FF5A72E1D838}"/>
              </a:ext>
            </a:extLst>
          </p:cNvPr>
          <p:cNvPicPr>
            <a:picLocks noChangeAspect="1"/>
          </p:cNvPicPr>
          <p:nvPr/>
        </p:nvPicPr>
        <p:blipFill>
          <a:blip r:embed="rId3"/>
          <a:stretch>
            <a:fillRect/>
          </a:stretch>
        </p:blipFill>
        <p:spPr>
          <a:xfrm>
            <a:off x="1982696" y="1690688"/>
            <a:ext cx="3783171" cy="2217344"/>
          </a:xfrm>
          <a:prstGeom prst="rect">
            <a:avLst/>
          </a:prstGeom>
        </p:spPr>
      </p:pic>
      <p:pic>
        <p:nvPicPr>
          <p:cNvPr id="10" name="図 9">
            <a:extLst>
              <a:ext uri="{FF2B5EF4-FFF2-40B4-BE49-F238E27FC236}">
                <a16:creationId xmlns:a16="http://schemas.microsoft.com/office/drawing/2014/main" id="{57E03FBF-B0AA-9148-ACE4-4C6F1DF40D63}"/>
              </a:ext>
            </a:extLst>
          </p:cNvPr>
          <p:cNvPicPr>
            <a:picLocks noChangeAspect="1"/>
          </p:cNvPicPr>
          <p:nvPr/>
        </p:nvPicPr>
        <p:blipFill>
          <a:blip r:embed="rId4"/>
          <a:stretch>
            <a:fillRect/>
          </a:stretch>
        </p:blipFill>
        <p:spPr>
          <a:xfrm>
            <a:off x="1982696" y="4191422"/>
            <a:ext cx="3783171" cy="2217343"/>
          </a:xfrm>
          <a:prstGeom prst="rect">
            <a:avLst/>
          </a:prstGeom>
        </p:spPr>
      </p:pic>
      <p:pic>
        <p:nvPicPr>
          <p:cNvPr id="11" name="図 10">
            <a:extLst>
              <a:ext uri="{FF2B5EF4-FFF2-40B4-BE49-F238E27FC236}">
                <a16:creationId xmlns:a16="http://schemas.microsoft.com/office/drawing/2014/main" id="{BC4ABDBC-0397-7C40-89DE-5DAE2A73724E}"/>
              </a:ext>
            </a:extLst>
          </p:cNvPr>
          <p:cNvPicPr>
            <a:picLocks noChangeAspect="1"/>
          </p:cNvPicPr>
          <p:nvPr/>
        </p:nvPicPr>
        <p:blipFill>
          <a:blip r:embed="rId5"/>
          <a:stretch>
            <a:fillRect/>
          </a:stretch>
        </p:blipFill>
        <p:spPr>
          <a:xfrm>
            <a:off x="7544909" y="3414096"/>
            <a:ext cx="3808891" cy="2232418"/>
          </a:xfrm>
          <a:prstGeom prst="rect">
            <a:avLst/>
          </a:prstGeom>
        </p:spPr>
      </p:pic>
      <p:sp>
        <p:nvSpPr>
          <p:cNvPr id="26" name="コンテンツ プレースホルダー 2">
            <a:extLst>
              <a:ext uri="{FF2B5EF4-FFF2-40B4-BE49-F238E27FC236}">
                <a16:creationId xmlns:a16="http://schemas.microsoft.com/office/drawing/2014/main" id="{B00FC11C-8C10-984D-90EF-D2048AB8CAE6}"/>
              </a:ext>
            </a:extLst>
          </p:cNvPr>
          <p:cNvSpPr txBox="1">
            <a:spLocks/>
          </p:cNvSpPr>
          <p:nvPr/>
        </p:nvSpPr>
        <p:spPr>
          <a:xfrm>
            <a:off x="7257576" y="2875512"/>
            <a:ext cx="4383556"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result</a:t>
            </a:r>
          </a:p>
        </p:txBody>
      </p:sp>
      <p:sp>
        <p:nvSpPr>
          <p:cNvPr id="28" name="コンテンツ プレースホルダー 2">
            <a:extLst>
              <a:ext uri="{FF2B5EF4-FFF2-40B4-BE49-F238E27FC236}">
                <a16:creationId xmlns:a16="http://schemas.microsoft.com/office/drawing/2014/main" id="{857B30BB-C242-4A40-BC52-C7433FA4E97A}"/>
              </a:ext>
            </a:extLst>
          </p:cNvPr>
          <p:cNvSpPr txBox="1">
            <a:spLocks/>
          </p:cNvSpPr>
          <p:nvPr/>
        </p:nvSpPr>
        <p:spPr>
          <a:xfrm>
            <a:off x="7916929" y="242380"/>
            <a:ext cx="2813687"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Input sheet</a:t>
            </a:r>
          </a:p>
        </p:txBody>
      </p:sp>
      <p:cxnSp>
        <p:nvCxnSpPr>
          <p:cNvPr id="13" name="直線矢印コネクタ 12">
            <a:extLst>
              <a:ext uri="{FF2B5EF4-FFF2-40B4-BE49-F238E27FC236}">
                <a16:creationId xmlns:a16="http://schemas.microsoft.com/office/drawing/2014/main" id="{FB5FAD13-60D6-2A42-9C38-40336A6FFE0F}"/>
              </a:ext>
            </a:extLst>
          </p:cNvPr>
          <p:cNvCxnSpPr>
            <a:cxnSpLocks/>
          </p:cNvCxnSpPr>
          <p:nvPr/>
        </p:nvCxnSpPr>
        <p:spPr>
          <a:xfrm>
            <a:off x="5912677" y="3313616"/>
            <a:ext cx="1344899" cy="8778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D67D5C6-3B53-8D4B-9761-0DDD5F26763B}"/>
              </a:ext>
            </a:extLst>
          </p:cNvPr>
          <p:cNvCxnSpPr>
            <a:cxnSpLocks/>
          </p:cNvCxnSpPr>
          <p:nvPr/>
        </p:nvCxnSpPr>
        <p:spPr>
          <a:xfrm flipV="1">
            <a:off x="5912677" y="4375231"/>
            <a:ext cx="1344899" cy="4980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E0604ACC-0345-B843-BF22-5DEAB484AD34}"/>
              </a:ext>
            </a:extLst>
          </p:cNvPr>
          <p:cNvSpPr txBox="1"/>
          <p:nvPr/>
        </p:nvSpPr>
        <p:spPr>
          <a:xfrm>
            <a:off x="6426135" y="5894685"/>
            <a:ext cx="5417428" cy="461665"/>
          </a:xfrm>
          <a:prstGeom prst="rect">
            <a:avLst/>
          </a:prstGeom>
          <a:noFill/>
        </p:spPr>
        <p:txBody>
          <a:bodyPr wrap="square" rtlCol="0">
            <a:spAutoFit/>
          </a:bodyPr>
          <a:lstStyle/>
          <a:p>
            <a:r>
              <a:rPr lang="fr-FR" sz="2400" b="1" dirty="0">
                <a:solidFill>
                  <a:srgbClr val="FF0000"/>
                </a:solidFill>
              </a:rPr>
              <a:t>NOBODY LEARNS OTHER CHOICE </a:t>
            </a:r>
          </a:p>
        </p:txBody>
      </p:sp>
    </p:spTree>
    <p:extLst>
      <p:ext uri="{BB962C8B-B14F-4D97-AF65-F5344CB8AC3E}">
        <p14:creationId xmlns:p14="http://schemas.microsoft.com/office/powerpoint/2010/main" val="1549819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BF5E7-331A-1141-876E-C3F9CF56B148}"/>
              </a:ext>
            </a:extLst>
          </p:cNvPr>
          <p:cNvSpPr>
            <a:spLocks noGrp="1"/>
          </p:cNvSpPr>
          <p:nvPr>
            <p:ph type="title"/>
          </p:nvPr>
        </p:nvSpPr>
        <p:spPr/>
        <p:txBody>
          <a:bodyPr/>
          <a:lstStyle/>
          <a:p>
            <a:r>
              <a:rPr lang="fr-FR" dirty="0" err="1"/>
              <a:t>Compute</a:t>
            </a:r>
            <a:r>
              <a:rPr lang="fr-FR" dirty="0"/>
              <a:t> the maximum of salaries ?</a:t>
            </a:r>
          </a:p>
        </p:txBody>
      </p:sp>
      <p:pic>
        <p:nvPicPr>
          <p:cNvPr id="6" name="Espace réservé du contenu 5">
            <a:extLst>
              <a:ext uri="{FF2B5EF4-FFF2-40B4-BE49-F238E27FC236}">
                <a16:creationId xmlns:a16="http://schemas.microsoft.com/office/drawing/2014/main" id="{E9AE35B3-A98F-3840-A372-3FDD2AABD218}"/>
              </a:ext>
            </a:extLst>
          </p:cNvPr>
          <p:cNvPicPr>
            <a:picLocks noGrp="1" noChangeAspect="1"/>
          </p:cNvPicPr>
          <p:nvPr>
            <p:ph idx="1"/>
          </p:nvPr>
        </p:nvPicPr>
        <p:blipFill>
          <a:blip r:embed="rId2"/>
          <a:stretch>
            <a:fillRect/>
          </a:stretch>
        </p:blipFill>
        <p:spPr>
          <a:xfrm>
            <a:off x="6947404" y="1869296"/>
            <a:ext cx="5476365" cy="3080455"/>
          </a:xfrm>
        </p:spPr>
      </p:pic>
      <p:sp>
        <p:nvSpPr>
          <p:cNvPr id="4" name="Espace réservé du numéro de diapositive 3">
            <a:extLst>
              <a:ext uri="{FF2B5EF4-FFF2-40B4-BE49-F238E27FC236}">
                <a16:creationId xmlns:a16="http://schemas.microsoft.com/office/drawing/2014/main" id="{9A9A0B25-B49C-2D4A-9102-96C86D42F224}"/>
              </a:ext>
            </a:extLst>
          </p:cNvPr>
          <p:cNvSpPr>
            <a:spLocks noGrp="1"/>
          </p:cNvSpPr>
          <p:nvPr>
            <p:ph type="sldNum" sz="quarter" idx="12"/>
          </p:nvPr>
        </p:nvSpPr>
        <p:spPr/>
        <p:txBody>
          <a:bodyPr/>
          <a:lstStyle/>
          <a:p>
            <a:fld id="{71766878-3199-4EAB-94E7-2D6D11070E14}" type="slidenum">
              <a:rPr lang="en-US" smtClean="0"/>
              <a:t>26</a:t>
            </a:fld>
            <a:endParaRPr lang="en-US" dirty="0"/>
          </a:p>
        </p:txBody>
      </p:sp>
      <p:pic>
        <p:nvPicPr>
          <p:cNvPr id="5" name="Image 4">
            <a:extLst>
              <a:ext uri="{FF2B5EF4-FFF2-40B4-BE49-F238E27FC236}">
                <a16:creationId xmlns:a16="http://schemas.microsoft.com/office/drawing/2014/main" id="{B3A4190C-9B97-E04A-8AB1-1B266887C4F8}"/>
              </a:ext>
            </a:extLst>
          </p:cNvPr>
          <p:cNvPicPr>
            <a:picLocks noChangeAspect="1"/>
          </p:cNvPicPr>
          <p:nvPr/>
        </p:nvPicPr>
        <p:blipFill>
          <a:blip r:embed="rId3"/>
          <a:stretch>
            <a:fillRect/>
          </a:stretch>
        </p:blipFill>
        <p:spPr>
          <a:xfrm>
            <a:off x="365976" y="1869296"/>
            <a:ext cx="7208446" cy="3604223"/>
          </a:xfrm>
          <a:prstGeom prst="rect">
            <a:avLst/>
          </a:prstGeom>
        </p:spPr>
      </p:pic>
      <p:pic>
        <p:nvPicPr>
          <p:cNvPr id="7" name="Image 6">
            <a:extLst>
              <a:ext uri="{FF2B5EF4-FFF2-40B4-BE49-F238E27FC236}">
                <a16:creationId xmlns:a16="http://schemas.microsoft.com/office/drawing/2014/main" id="{F66236CD-E04F-6942-A357-A20B8A68EA70}"/>
              </a:ext>
            </a:extLst>
          </p:cNvPr>
          <p:cNvPicPr>
            <a:picLocks noChangeAspect="1"/>
          </p:cNvPicPr>
          <p:nvPr/>
        </p:nvPicPr>
        <p:blipFill>
          <a:blip r:embed="rId4"/>
          <a:stretch>
            <a:fillRect/>
          </a:stretch>
        </p:blipFill>
        <p:spPr>
          <a:xfrm>
            <a:off x="8122109" y="4813301"/>
            <a:ext cx="2743199" cy="1543049"/>
          </a:xfrm>
          <a:prstGeom prst="rect">
            <a:avLst/>
          </a:prstGeom>
        </p:spPr>
      </p:pic>
    </p:spTree>
    <p:extLst>
      <p:ext uri="{BB962C8B-B14F-4D97-AF65-F5344CB8AC3E}">
        <p14:creationId xmlns:p14="http://schemas.microsoft.com/office/powerpoint/2010/main" val="1296151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C4E6-D449-1849-8F9D-7B21B0EA7861}"/>
              </a:ext>
            </a:extLst>
          </p:cNvPr>
          <p:cNvSpPr>
            <a:spLocks noGrp="1"/>
          </p:cNvSpPr>
          <p:nvPr>
            <p:ph type="title"/>
          </p:nvPr>
        </p:nvSpPr>
        <p:spPr/>
        <p:txBody>
          <a:bodyPr/>
          <a:lstStyle/>
          <a:p>
            <a:r>
              <a:rPr kumimoji="1" lang="en-US" altLang="ja-JP" dirty="0"/>
              <a:t>Max </a:t>
            </a:r>
            <a:r>
              <a:rPr lang="en-US" altLang="ja-JP" dirty="0"/>
              <a:t>p</a:t>
            </a:r>
            <a:r>
              <a:rPr kumimoji="1" lang="en-US" altLang="ja-JP" dirty="0"/>
              <a:t>rotocol</a:t>
            </a:r>
            <a:endParaRPr kumimoji="1" lang="ja-JP" altLang="en-US"/>
          </a:p>
        </p:txBody>
      </p:sp>
      <p:sp>
        <p:nvSpPr>
          <p:cNvPr id="4" name="スライド番号プレースホルダー 3">
            <a:extLst>
              <a:ext uri="{FF2B5EF4-FFF2-40B4-BE49-F238E27FC236}">
                <a16:creationId xmlns:a16="http://schemas.microsoft.com/office/drawing/2014/main" id="{57874D38-0C62-7E4F-A782-83E460FEC89F}"/>
              </a:ext>
            </a:extLst>
          </p:cNvPr>
          <p:cNvSpPr>
            <a:spLocks noGrp="1"/>
          </p:cNvSpPr>
          <p:nvPr>
            <p:ph type="sldNum" sz="quarter" idx="12"/>
          </p:nvPr>
        </p:nvSpPr>
        <p:spPr/>
        <p:txBody>
          <a:bodyPr/>
          <a:lstStyle/>
          <a:p>
            <a:fld id="{71766878-3199-4EAB-94E7-2D6D11070E14}" type="slidenum">
              <a:rPr lang="en-US" smtClean="0"/>
              <a:t>27</a:t>
            </a:fld>
            <a:endParaRPr lang="en-US" dirty="0"/>
          </a:p>
        </p:txBody>
      </p:sp>
      <p:sp>
        <p:nvSpPr>
          <p:cNvPr id="20" name="コンテンツ プレースホルダー 2">
            <a:extLst>
              <a:ext uri="{FF2B5EF4-FFF2-40B4-BE49-F238E27FC236}">
                <a16:creationId xmlns:a16="http://schemas.microsoft.com/office/drawing/2014/main" id="{356E0AC2-7EEB-A94F-A416-029016F490AF}"/>
              </a:ext>
            </a:extLst>
          </p:cNvPr>
          <p:cNvSpPr txBox="1">
            <a:spLocks/>
          </p:cNvSpPr>
          <p:nvPr/>
        </p:nvSpPr>
        <p:spPr>
          <a:xfrm>
            <a:off x="198606" y="3392511"/>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Bob’s</a:t>
            </a:r>
          </a:p>
          <a:p>
            <a:pPr marL="0" indent="0" algn="ctr">
              <a:buNone/>
            </a:pPr>
            <a:r>
              <a:rPr lang="en" altLang="ja-JP" dirty="0"/>
              <a:t>input = 16</a:t>
            </a:r>
          </a:p>
        </p:txBody>
      </p:sp>
      <p:sp>
        <p:nvSpPr>
          <p:cNvPr id="25" name="コンテンツ プレースホルダー 2">
            <a:extLst>
              <a:ext uri="{FF2B5EF4-FFF2-40B4-BE49-F238E27FC236}">
                <a16:creationId xmlns:a16="http://schemas.microsoft.com/office/drawing/2014/main" id="{AED0532F-20B1-D746-9673-9B1CF5E09156}"/>
              </a:ext>
            </a:extLst>
          </p:cNvPr>
          <p:cNvSpPr txBox="1">
            <a:spLocks/>
          </p:cNvSpPr>
          <p:nvPr/>
        </p:nvSpPr>
        <p:spPr>
          <a:xfrm>
            <a:off x="148350" y="2101325"/>
            <a:ext cx="1976723" cy="946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Alice’s</a:t>
            </a:r>
          </a:p>
          <a:p>
            <a:pPr marL="0" indent="0" algn="ctr">
              <a:buNone/>
            </a:pPr>
            <a:r>
              <a:rPr lang="en" altLang="ja-JP" dirty="0"/>
              <a:t>input = 33</a:t>
            </a:r>
          </a:p>
        </p:txBody>
      </p:sp>
      <p:sp>
        <p:nvSpPr>
          <p:cNvPr id="26" name="コンテンツ プレースホルダー 2">
            <a:extLst>
              <a:ext uri="{FF2B5EF4-FFF2-40B4-BE49-F238E27FC236}">
                <a16:creationId xmlns:a16="http://schemas.microsoft.com/office/drawing/2014/main" id="{B00FC11C-8C10-984D-90EF-D2048AB8CAE6}"/>
              </a:ext>
            </a:extLst>
          </p:cNvPr>
          <p:cNvSpPr txBox="1">
            <a:spLocks/>
          </p:cNvSpPr>
          <p:nvPr/>
        </p:nvSpPr>
        <p:spPr>
          <a:xfrm>
            <a:off x="6008399" y="157587"/>
            <a:ext cx="4383556"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Input sheet</a:t>
            </a:r>
          </a:p>
        </p:txBody>
      </p:sp>
      <p:pic>
        <p:nvPicPr>
          <p:cNvPr id="3" name="図 2">
            <a:extLst>
              <a:ext uri="{FF2B5EF4-FFF2-40B4-BE49-F238E27FC236}">
                <a16:creationId xmlns:a16="http://schemas.microsoft.com/office/drawing/2014/main" id="{7CE695DB-FB75-0B4A-86B7-BB8EA8C1096B}"/>
              </a:ext>
            </a:extLst>
          </p:cNvPr>
          <p:cNvPicPr>
            <a:picLocks noChangeAspect="1"/>
          </p:cNvPicPr>
          <p:nvPr/>
        </p:nvPicPr>
        <p:blipFill>
          <a:blip r:embed="rId2"/>
          <a:stretch>
            <a:fillRect/>
          </a:stretch>
        </p:blipFill>
        <p:spPr>
          <a:xfrm>
            <a:off x="2171700" y="1859252"/>
            <a:ext cx="9601726" cy="1243916"/>
          </a:xfrm>
          <a:prstGeom prst="rect">
            <a:avLst/>
          </a:prstGeom>
        </p:spPr>
      </p:pic>
      <p:pic>
        <p:nvPicPr>
          <p:cNvPr id="5" name="図 4">
            <a:extLst>
              <a:ext uri="{FF2B5EF4-FFF2-40B4-BE49-F238E27FC236}">
                <a16:creationId xmlns:a16="http://schemas.microsoft.com/office/drawing/2014/main" id="{9505C6BC-3469-2448-B7CD-1B843271627B}"/>
              </a:ext>
            </a:extLst>
          </p:cNvPr>
          <p:cNvPicPr>
            <a:picLocks noChangeAspect="1"/>
          </p:cNvPicPr>
          <p:nvPr/>
        </p:nvPicPr>
        <p:blipFill>
          <a:blip r:embed="rId3"/>
          <a:stretch>
            <a:fillRect/>
          </a:stretch>
        </p:blipFill>
        <p:spPr>
          <a:xfrm>
            <a:off x="2171700" y="3271732"/>
            <a:ext cx="9601726" cy="1243916"/>
          </a:xfrm>
          <a:prstGeom prst="rect">
            <a:avLst/>
          </a:prstGeom>
        </p:spPr>
      </p:pic>
      <p:pic>
        <p:nvPicPr>
          <p:cNvPr id="6" name="図 5">
            <a:extLst>
              <a:ext uri="{FF2B5EF4-FFF2-40B4-BE49-F238E27FC236}">
                <a16:creationId xmlns:a16="http://schemas.microsoft.com/office/drawing/2014/main" id="{BA6D68FB-EDE4-E849-B086-F359ABB3AD4E}"/>
              </a:ext>
            </a:extLst>
          </p:cNvPr>
          <p:cNvPicPr>
            <a:picLocks noChangeAspect="1"/>
          </p:cNvPicPr>
          <p:nvPr/>
        </p:nvPicPr>
        <p:blipFill>
          <a:blip r:embed="rId2"/>
          <a:stretch>
            <a:fillRect/>
          </a:stretch>
        </p:blipFill>
        <p:spPr>
          <a:xfrm>
            <a:off x="2171700" y="4945129"/>
            <a:ext cx="9601200" cy="1243848"/>
          </a:xfrm>
          <a:prstGeom prst="rect">
            <a:avLst/>
          </a:prstGeom>
        </p:spPr>
      </p:pic>
      <p:pic>
        <p:nvPicPr>
          <p:cNvPr id="8" name="図 7">
            <a:extLst>
              <a:ext uri="{FF2B5EF4-FFF2-40B4-BE49-F238E27FC236}">
                <a16:creationId xmlns:a16="http://schemas.microsoft.com/office/drawing/2014/main" id="{2C65A67B-8C39-8643-8D3A-1B1B016DE6D3}"/>
              </a:ext>
            </a:extLst>
          </p:cNvPr>
          <p:cNvPicPr>
            <a:picLocks noChangeAspect="1"/>
          </p:cNvPicPr>
          <p:nvPr/>
        </p:nvPicPr>
        <p:blipFill>
          <a:blip r:embed="rId4"/>
          <a:stretch>
            <a:fillRect/>
          </a:stretch>
        </p:blipFill>
        <p:spPr>
          <a:xfrm>
            <a:off x="5116785" y="681068"/>
            <a:ext cx="6237015" cy="808013"/>
          </a:xfrm>
          <a:prstGeom prst="rect">
            <a:avLst/>
          </a:prstGeom>
        </p:spPr>
      </p:pic>
      <p:sp>
        <p:nvSpPr>
          <p:cNvPr id="17" name="コンテンツ プレースホルダー 2">
            <a:extLst>
              <a:ext uri="{FF2B5EF4-FFF2-40B4-BE49-F238E27FC236}">
                <a16:creationId xmlns:a16="http://schemas.microsoft.com/office/drawing/2014/main" id="{5195788F-8A22-9A42-ACE2-DAB477094B44}"/>
              </a:ext>
            </a:extLst>
          </p:cNvPr>
          <p:cNvSpPr txBox="1">
            <a:spLocks/>
          </p:cNvSpPr>
          <p:nvPr/>
        </p:nvSpPr>
        <p:spPr>
          <a:xfrm>
            <a:off x="198605" y="5433703"/>
            <a:ext cx="1876212" cy="5367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result = 33</a:t>
            </a:r>
          </a:p>
        </p:txBody>
      </p:sp>
      <p:sp>
        <p:nvSpPr>
          <p:cNvPr id="12" name="ZoneTexte 11">
            <a:extLst>
              <a:ext uri="{FF2B5EF4-FFF2-40B4-BE49-F238E27FC236}">
                <a16:creationId xmlns:a16="http://schemas.microsoft.com/office/drawing/2014/main" id="{45C672F2-8E64-734A-AB09-99FA4365DAA8}"/>
              </a:ext>
            </a:extLst>
          </p:cNvPr>
          <p:cNvSpPr txBox="1"/>
          <p:nvPr/>
        </p:nvSpPr>
        <p:spPr>
          <a:xfrm>
            <a:off x="3387286" y="6207390"/>
            <a:ext cx="5417428" cy="461665"/>
          </a:xfrm>
          <a:prstGeom prst="rect">
            <a:avLst/>
          </a:prstGeom>
          <a:noFill/>
        </p:spPr>
        <p:txBody>
          <a:bodyPr wrap="square" rtlCol="0">
            <a:spAutoFit/>
          </a:bodyPr>
          <a:lstStyle/>
          <a:p>
            <a:r>
              <a:rPr lang="fr-FR" sz="2400" b="1" dirty="0">
                <a:solidFill>
                  <a:srgbClr val="FF0000"/>
                </a:solidFill>
              </a:rPr>
              <a:t>NOBODY LEARNS OTHER CHOICE </a:t>
            </a:r>
          </a:p>
        </p:txBody>
      </p:sp>
    </p:spTree>
    <p:extLst>
      <p:ext uri="{BB962C8B-B14F-4D97-AF65-F5344CB8AC3E}">
        <p14:creationId xmlns:p14="http://schemas.microsoft.com/office/powerpoint/2010/main" val="3442574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BF5E7-331A-1141-876E-C3F9CF56B148}"/>
              </a:ext>
            </a:extLst>
          </p:cNvPr>
          <p:cNvSpPr>
            <a:spLocks noGrp="1"/>
          </p:cNvSpPr>
          <p:nvPr>
            <p:ph type="title"/>
          </p:nvPr>
        </p:nvSpPr>
        <p:spPr/>
        <p:txBody>
          <a:bodyPr/>
          <a:lstStyle/>
          <a:p>
            <a:r>
              <a:rPr lang="fr-FR" dirty="0" err="1"/>
              <a:t>Compute</a:t>
            </a:r>
            <a:r>
              <a:rPr lang="fr-FR" dirty="0"/>
              <a:t> the minimum of salaries ?</a:t>
            </a:r>
          </a:p>
        </p:txBody>
      </p:sp>
      <p:pic>
        <p:nvPicPr>
          <p:cNvPr id="6" name="Espace réservé du contenu 5">
            <a:extLst>
              <a:ext uri="{FF2B5EF4-FFF2-40B4-BE49-F238E27FC236}">
                <a16:creationId xmlns:a16="http://schemas.microsoft.com/office/drawing/2014/main" id="{E9AE35B3-A98F-3840-A372-3FDD2AABD218}"/>
              </a:ext>
            </a:extLst>
          </p:cNvPr>
          <p:cNvPicPr>
            <a:picLocks noGrp="1" noChangeAspect="1"/>
          </p:cNvPicPr>
          <p:nvPr>
            <p:ph idx="1"/>
          </p:nvPr>
        </p:nvPicPr>
        <p:blipFill>
          <a:blip r:embed="rId2"/>
          <a:stretch>
            <a:fillRect/>
          </a:stretch>
        </p:blipFill>
        <p:spPr>
          <a:xfrm>
            <a:off x="6947404" y="2002391"/>
            <a:ext cx="5476365" cy="3080455"/>
          </a:xfrm>
        </p:spPr>
      </p:pic>
      <p:sp>
        <p:nvSpPr>
          <p:cNvPr id="4" name="Espace réservé du numéro de diapositive 3">
            <a:extLst>
              <a:ext uri="{FF2B5EF4-FFF2-40B4-BE49-F238E27FC236}">
                <a16:creationId xmlns:a16="http://schemas.microsoft.com/office/drawing/2014/main" id="{9A9A0B25-B49C-2D4A-9102-96C86D42F224}"/>
              </a:ext>
            </a:extLst>
          </p:cNvPr>
          <p:cNvSpPr>
            <a:spLocks noGrp="1"/>
          </p:cNvSpPr>
          <p:nvPr>
            <p:ph type="sldNum" sz="quarter" idx="12"/>
          </p:nvPr>
        </p:nvSpPr>
        <p:spPr/>
        <p:txBody>
          <a:bodyPr/>
          <a:lstStyle/>
          <a:p>
            <a:fld id="{71766878-3199-4EAB-94E7-2D6D11070E14}" type="slidenum">
              <a:rPr lang="en-US" smtClean="0"/>
              <a:t>28</a:t>
            </a:fld>
            <a:endParaRPr lang="en-US" dirty="0"/>
          </a:p>
        </p:txBody>
      </p:sp>
      <p:pic>
        <p:nvPicPr>
          <p:cNvPr id="5" name="Image 4">
            <a:extLst>
              <a:ext uri="{FF2B5EF4-FFF2-40B4-BE49-F238E27FC236}">
                <a16:creationId xmlns:a16="http://schemas.microsoft.com/office/drawing/2014/main" id="{B3A4190C-9B97-E04A-8AB1-1B266887C4F8}"/>
              </a:ext>
            </a:extLst>
          </p:cNvPr>
          <p:cNvPicPr>
            <a:picLocks noChangeAspect="1"/>
          </p:cNvPicPr>
          <p:nvPr/>
        </p:nvPicPr>
        <p:blipFill>
          <a:blip r:embed="rId3"/>
          <a:stretch>
            <a:fillRect/>
          </a:stretch>
        </p:blipFill>
        <p:spPr>
          <a:xfrm>
            <a:off x="365976" y="1869296"/>
            <a:ext cx="7208446" cy="3604223"/>
          </a:xfrm>
          <a:prstGeom prst="rect">
            <a:avLst/>
          </a:prstGeom>
        </p:spPr>
      </p:pic>
    </p:spTree>
    <p:extLst>
      <p:ext uri="{BB962C8B-B14F-4D97-AF65-F5344CB8AC3E}">
        <p14:creationId xmlns:p14="http://schemas.microsoft.com/office/powerpoint/2010/main" val="236225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C4E6-D449-1849-8F9D-7B21B0EA7861}"/>
              </a:ext>
            </a:extLst>
          </p:cNvPr>
          <p:cNvSpPr>
            <a:spLocks noGrp="1"/>
          </p:cNvSpPr>
          <p:nvPr>
            <p:ph type="title"/>
          </p:nvPr>
        </p:nvSpPr>
        <p:spPr/>
        <p:txBody>
          <a:bodyPr/>
          <a:lstStyle/>
          <a:p>
            <a:r>
              <a:rPr kumimoji="1" lang="en-US" altLang="ja-JP" dirty="0"/>
              <a:t>Min </a:t>
            </a:r>
            <a:r>
              <a:rPr lang="en-US" altLang="ja-JP" dirty="0"/>
              <a:t>p</a:t>
            </a:r>
            <a:r>
              <a:rPr kumimoji="1" lang="en-US" altLang="ja-JP" dirty="0"/>
              <a:t>rotocol</a:t>
            </a:r>
            <a:endParaRPr kumimoji="1" lang="ja-JP" altLang="en-US"/>
          </a:p>
        </p:txBody>
      </p:sp>
      <p:sp>
        <p:nvSpPr>
          <p:cNvPr id="4" name="スライド番号プレースホルダー 3">
            <a:extLst>
              <a:ext uri="{FF2B5EF4-FFF2-40B4-BE49-F238E27FC236}">
                <a16:creationId xmlns:a16="http://schemas.microsoft.com/office/drawing/2014/main" id="{57874D38-0C62-7E4F-A782-83E460FEC89F}"/>
              </a:ext>
            </a:extLst>
          </p:cNvPr>
          <p:cNvSpPr>
            <a:spLocks noGrp="1"/>
          </p:cNvSpPr>
          <p:nvPr>
            <p:ph type="sldNum" sz="quarter" idx="12"/>
          </p:nvPr>
        </p:nvSpPr>
        <p:spPr/>
        <p:txBody>
          <a:bodyPr/>
          <a:lstStyle/>
          <a:p>
            <a:fld id="{71766878-3199-4EAB-94E7-2D6D11070E14}" type="slidenum">
              <a:rPr lang="en-US" smtClean="0"/>
              <a:t>29</a:t>
            </a:fld>
            <a:endParaRPr lang="en-US" dirty="0"/>
          </a:p>
        </p:txBody>
      </p:sp>
      <p:sp>
        <p:nvSpPr>
          <p:cNvPr id="20" name="コンテンツ プレースホルダー 2">
            <a:extLst>
              <a:ext uri="{FF2B5EF4-FFF2-40B4-BE49-F238E27FC236}">
                <a16:creationId xmlns:a16="http://schemas.microsoft.com/office/drawing/2014/main" id="{356E0AC2-7EEB-A94F-A416-029016F490AF}"/>
              </a:ext>
            </a:extLst>
          </p:cNvPr>
          <p:cNvSpPr txBox="1">
            <a:spLocks/>
          </p:cNvSpPr>
          <p:nvPr/>
        </p:nvSpPr>
        <p:spPr>
          <a:xfrm>
            <a:off x="198606" y="3392511"/>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Bob’s</a:t>
            </a:r>
          </a:p>
          <a:p>
            <a:pPr marL="0" indent="0" algn="ctr">
              <a:buNone/>
            </a:pPr>
            <a:r>
              <a:rPr lang="en" altLang="ja-JP" dirty="0"/>
              <a:t>input = 70</a:t>
            </a:r>
          </a:p>
        </p:txBody>
      </p:sp>
      <p:sp>
        <p:nvSpPr>
          <p:cNvPr id="25" name="コンテンツ プレースホルダー 2">
            <a:extLst>
              <a:ext uri="{FF2B5EF4-FFF2-40B4-BE49-F238E27FC236}">
                <a16:creationId xmlns:a16="http://schemas.microsoft.com/office/drawing/2014/main" id="{AED0532F-20B1-D746-9673-9B1CF5E09156}"/>
              </a:ext>
            </a:extLst>
          </p:cNvPr>
          <p:cNvSpPr txBox="1">
            <a:spLocks/>
          </p:cNvSpPr>
          <p:nvPr/>
        </p:nvSpPr>
        <p:spPr>
          <a:xfrm>
            <a:off x="148350" y="2101325"/>
            <a:ext cx="1976723" cy="946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Alice’s</a:t>
            </a:r>
          </a:p>
          <a:p>
            <a:pPr marL="0" indent="0" algn="ctr">
              <a:buNone/>
            </a:pPr>
            <a:r>
              <a:rPr lang="en" altLang="ja-JP" dirty="0"/>
              <a:t>input = 24</a:t>
            </a:r>
          </a:p>
        </p:txBody>
      </p:sp>
      <p:sp>
        <p:nvSpPr>
          <p:cNvPr id="26" name="コンテンツ プレースホルダー 2">
            <a:extLst>
              <a:ext uri="{FF2B5EF4-FFF2-40B4-BE49-F238E27FC236}">
                <a16:creationId xmlns:a16="http://schemas.microsoft.com/office/drawing/2014/main" id="{B00FC11C-8C10-984D-90EF-D2048AB8CAE6}"/>
              </a:ext>
            </a:extLst>
          </p:cNvPr>
          <p:cNvSpPr txBox="1">
            <a:spLocks/>
          </p:cNvSpPr>
          <p:nvPr/>
        </p:nvSpPr>
        <p:spPr>
          <a:xfrm>
            <a:off x="6008399" y="157587"/>
            <a:ext cx="4383556"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Input sheet</a:t>
            </a:r>
          </a:p>
        </p:txBody>
      </p:sp>
      <p:pic>
        <p:nvPicPr>
          <p:cNvPr id="8" name="図 7">
            <a:extLst>
              <a:ext uri="{FF2B5EF4-FFF2-40B4-BE49-F238E27FC236}">
                <a16:creationId xmlns:a16="http://schemas.microsoft.com/office/drawing/2014/main" id="{2C65A67B-8C39-8643-8D3A-1B1B016DE6D3}"/>
              </a:ext>
            </a:extLst>
          </p:cNvPr>
          <p:cNvPicPr>
            <a:picLocks noChangeAspect="1"/>
          </p:cNvPicPr>
          <p:nvPr/>
        </p:nvPicPr>
        <p:blipFill>
          <a:blip r:embed="rId2"/>
          <a:stretch>
            <a:fillRect/>
          </a:stretch>
        </p:blipFill>
        <p:spPr>
          <a:xfrm>
            <a:off x="5116785" y="681068"/>
            <a:ext cx="6237015" cy="808013"/>
          </a:xfrm>
          <a:prstGeom prst="rect">
            <a:avLst/>
          </a:prstGeom>
        </p:spPr>
      </p:pic>
      <p:sp>
        <p:nvSpPr>
          <p:cNvPr id="17" name="コンテンツ プレースホルダー 2">
            <a:extLst>
              <a:ext uri="{FF2B5EF4-FFF2-40B4-BE49-F238E27FC236}">
                <a16:creationId xmlns:a16="http://schemas.microsoft.com/office/drawing/2014/main" id="{5195788F-8A22-9A42-ACE2-DAB477094B44}"/>
              </a:ext>
            </a:extLst>
          </p:cNvPr>
          <p:cNvSpPr txBox="1">
            <a:spLocks/>
          </p:cNvSpPr>
          <p:nvPr/>
        </p:nvSpPr>
        <p:spPr>
          <a:xfrm>
            <a:off x="198605" y="5433703"/>
            <a:ext cx="1876212" cy="5367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result = 24</a:t>
            </a:r>
          </a:p>
        </p:txBody>
      </p:sp>
      <p:pic>
        <p:nvPicPr>
          <p:cNvPr id="12" name="図 11">
            <a:extLst>
              <a:ext uri="{FF2B5EF4-FFF2-40B4-BE49-F238E27FC236}">
                <a16:creationId xmlns:a16="http://schemas.microsoft.com/office/drawing/2014/main" id="{3DCDD31D-1BA6-8248-8D0E-1DE652AB7AF9}"/>
              </a:ext>
            </a:extLst>
          </p:cNvPr>
          <p:cNvPicPr>
            <a:picLocks noChangeAspect="1"/>
          </p:cNvPicPr>
          <p:nvPr/>
        </p:nvPicPr>
        <p:blipFill>
          <a:blip r:embed="rId3"/>
          <a:stretch>
            <a:fillRect/>
          </a:stretch>
        </p:blipFill>
        <p:spPr>
          <a:xfrm>
            <a:off x="2171700" y="3271238"/>
            <a:ext cx="9601200" cy="1244901"/>
          </a:xfrm>
          <a:prstGeom prst="rect">
            <a:avLst/>
          </a:prstGeom>
        </p:spPr>
      </p:pic>
      <p:pic>
        <p:nvPicPr>
          <p:cNvPr id="13" name="図 12">
            <a:extLst>
              <a:ext uri="{FF2B5EF4-FFF2-40B4-BE49-F238E27FC236}">
                <a16:creationId xmlns:a16="http://schemas.microsoft.com/office/drawing/2014/main" id="{AA69F170-23C5-BC49-95CF-AF7CA2FC30B3}"/>
              </a:ext>
            </a:extLst>
          </p:cNvPr>
          <p:cNvPicPr>
            <a:picLocks noChangeAspect="1"/>
          </p:cNvPicPr>
          <p:nvPr/>
        </p:nvPicPr>
        <p:blipFill>
          <a:blip r:embed="rId4"/>
          <a:stretch>
            <a:fillRect/>
          </a:stretch>
        </p:blipFill>
        <p:spPr>
          <a:xfrm>
            <a:off x="2171700" y="1871299"/>
            <a:ext cx="9601200" cy="1244901"/>
          </a:xfrm>
          <a:prstGeom prst="rect">
            <a:avLst/>
          </a:prstGeom>
        </p:spPr>
      </p:pic>
      <p:pic>
        <p:nvPicPr>
          <p:cNvPr id="14" name="図 13">
            <a:extLst>
              <a:ext uri="{FF2B5EF4-FFF2-40B4-BE49-F238E27FC236}">
                <a16:creationId xmlns:a16="http://schemas.microsoft.com/office/drawing/2014/main" id="{8EF5898F-77B2-F04C-AFD1-55ED7571DFBB}"/>
              </a:ext>
            </a:extLst>
          </p:cNvPr>
          <p:cNvPicPr>
            <a:picLocks noChangeAspect="1"/>
          </p:cNvPicPr>
          <p:nvPr/>
        </p:nvPicPr>
        <p:blipFill>
          <a:blip r:embed="rId5"/>
          <a:stretch>
            <a:fillRect/>
          </a:stretch>
        </p:blipFill>
        <p:spPr>
          <a:xfrm>
            <a:off x="2171700" y="5018757"/>
            <a:ext cx="9601200" cy="1244901"/>
          </a:xfrm>
          <a:prstGeom prst="rect">
            <a:avLst/>
          </a:prstGeom>
        </p:spPr>
      </p:pic>
      <p:sp>
        <p:nvSpPr>
          <p:cNvPr id="15" name="ZoneTexte 14">
            <a:extLst>
              <a:ext uri="{FF2B5EF4-FFF2-40B4-BE49-F238E27FC236}">
                <a16:creationId xmlns:a16="http://schemas.microsoft.com/office/drawing/2014/main" id="{99C10D9B-E67C-F442-BE1D-9B8372ED64EA}"/>
              </a:ext>
            </a:extLst>
          </p:cNvPr>
          <p:cNvSpPr txBox="1"/>
          <p:nvPr/>
        </p:nvSpPr>
        <p:spPr>
          <a:xfrm>
            <a:off x="3387286" y="6409587"/>
            <a:ext cx="5417428" cy="461665"/>
          </a:xfrm>
          <a:prstGeom prst="rect">
            <a:avLst/>
          </a:prstGeom>
          <a:noFill/>
        </p:spPr>
        <p:txBody>
          <a:bodyPr wrap="square" rtlCol="0">
            <a:spAutoFit/>
          </a:bodyPr>
          <a:lstStyle/>
          <a:p>
            <a:r>
              <a:rPr lang="fr-FR" sz="2400" b="1" dirty="0">
                <a:solidFill>
                  <a:srgbClr val="FF0000"/>
                </a:solidFill>
              </a:rPr>
              <a:t>NOBODY LEARNS OTHER CHOICE </a:t>
            </a:r>
          </a:p>
        </p:txBody>
      </p:sp>
    </p:spTree>
    <p:extLst>
      <p:ext uri="{BB962C8B-B14F-4D97-AF65-F5344CB8AC3E}">
        <p14:creationId xmlns:p14="http://schemas.microsoft.com/office/powerpoint/2010/main" val="388021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F6FF2-E0BD-1E48-B154-6BFBD9024C54}"/>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10184D29-B4C9-B945-A44A-BA2DAE1B496C}"/>
              </a:ext>
            </a:extLst>
          </p:cNvPr>
          <p:cNvPicPr>
            <a:picLocks noGrp="1" noChangeAspect="1"/>
          </p:cNvPicPr>
          <p:nvPr>
            <p:ph idx="1"/>
          </p:nvPr>
        </p:nvPicPr>
        <p:blipFill>
          <a:blip r:embed="rId2"/>
          <a:stretch>
            <a:fillRect/>
          </a:stretch>
        </p:blipFill>
        <p:spPr>
          <a:xfrm>
            <a:off x="0" y="0"/>
            <a:ext cx="12192000" cy="6871252"/>
          </a:xfrm>
        </p:spPr>
      </p:pic>
      <p:sp>
        <p:nvSpPr>
          <p:cNvPr id="4" name="Espace réservé du numéro de diapositive 3">
            <a:extLst>
              <a:ext uri="{FF2B5EF4-FFF2-40B4-BE49-F238E27FC236}">
                <a16:creationId xmlns:a16="http://schemas.microsoft.com/office/drawing/2014/main" id="{39349FB3-0581-7941-BD87-3B3EC3A99761}"/>
              </a:ext>
            </a:extLst>
          </p:cNvPr>
          <p:cNvSpPr>
            <a:spLocks noGrp="1"/>
          </p:cNvSpPr>
          <p:nvPr>
            <p:ph type="sldNum" sz="quarter" idx="12"/>
          </p:nvPr>
        </p:nvSpPr>
        <p:spPr/>
        <p:txBody>
          <a:bodyPr/>
          <a:lstStyle/>
          <a:p>
            <a:fld id="{71766878-3199-4EAB-94E7-2D6D11070E14}" type="slidenum">
              <a:rPr lang="en-US" smtClean="0"/>
              <a:t>3</a:t>
            </a:fld>
            <a:endParaRPr lang="en-US" dirty="0"/>
          </a:p>
        </p:txBody>
      </p:sp>
      <p:pic>
        <p:nvPicPr>
          <p:cNvPr id="8" name="Image 7">
            <a:extLst>
              <a:ext uri="{FF2B5EF4-FFF2-40B4-BE49-F238E27FC236}">
                <a16:creationId xmlns:a16="http://schemas.microsoft.com/office/drawing/2014/main" id="{47C67633-CCB1-9348-B1E1-703F088B375F}"/>
              </a:ext>
            </a:extLst>
          </p:cNvPr>
          <p:cNvPicPr>
            <a:picLocks noChangeAspect="1"/>
          </p:cNvPicPr>
          <p:nvPr/>
        </p:nvPicPr>
        <p:blipFill>
          <a:blip r:embed="rId3"/>
          <a:stretch>
            <a:fillRect/>
          </a:stretch>
        </p:blipFill>
        <p:spPr>
          <a:xfrm>
            <a:off x="0" y="4076700"/>
            <a:ext cx="4953000" cy="2781300"/>
          </a:xfrm>
          <a:prstGeom prst="rect">
            <a:avLst/>
          </a:prstGeom>
        </p:spPr>
      </p:pic>
    </p:spTree>
    <p:extLst>
      <p:ext uri="{BB962C8B-B14F-4D97-AF65-F5344CB8AC3E}">
        <p14:creationId xmlns:p14="http://schemas.microsoft.com/office/powerpoint/2010/main" val="2162036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BF5E7-331A-1141-876E-C3F9CF56B148}"/>
              </a:ext>
            </a:extLst>
          </p:cNvPr>
          <p:cNvSpPr>
            <a:spLocks noGrp="1"/>
          </p:cNvSpPr>
          <p:nvPr>
            <p:ph type="title"/>
          </p:nvPr>
        </p:nvSpPr>
        <p:spPr/>
        <p:txBody>
          <a:bodyPr/>
          <a:lstStyle/>
          <a:p>
            <a:r>
              <a:rPr lang="fr-FR" dirty="0" err="1"/>
              <a:t>Compute</a:t>
            </a:r>
            <a:r>
              <a:rPr lang="fr-FR" dirty="0"/>
              <a:t> </a:t>
            </a:r>
            <a:r>
              <a:rPr lang="fr-FR" dirty="0" err="1"/>
              <a:t>who</a:t>
            </a:r>
            <a:r>
              <a:rPr lang="fr-FR" dirty="0"/>
              <a:t> </a:t>
            </a:r>
            <a:r>
              <a:rPr lang="fr-FR" dirty="0" err="1"/>
              <a:t>is</a:t>
            </a:r>
            <a:r>
              <a:rPr lang="fr-FR" dirty="0"/>
              <a:t> the </a:t>
            </a:r>
            <a:r>
              <a:rPr lang="fr-FR" dirty="0" err="1"/>
              <a:t>millionaire</a:t>
            </a:r>
            <a:r>
              <a:rPr lang="fr-FR" dirty="0"/>
              <a:t>?</a:t>
            </a:r>
          </a:p>
        </p:txBody>
      </p:sp>
      <p:pic>
        <p:nvPicPr>
          <p:cNvPr id="6" name="Espace réservé du contenu 5">
            <a:extLst>
              <a:ext uri="{FF2B5EF4-FFF2-40B4-BE49-F238E27FC236}">
                <a16:creationId xmlns:a16="http://schemas.microsoft.com/office/drawing/2014/main" id="{E9AE35B3-A98F-3840-A372-3FDD2AABD218}"/>
              </a:ext>
            </a:extLst>
          </p:cNvPr>
          <p:cNvPicPr>
            <a:picLocks noGrp="1" noChangeAspect="1"/>
          </p:cNvPicPr>
          <p:nvPr>
            <p:ph idx="1"/>
          </p:nvPr>
        </p:nvPicPr>
        <p:blipFill>
          <a:blip r:embed="rId2"/>
          <a:stretch>
            <a:fillRect/>
          </a:stretch>
        </p:blipFill>
        <p:spPr>
          <a:xfrm>
            <a:off x="6947404" y="2002391"/>
            <a:ext cx="5476365" cy="3080455"/>
          </a:xfrm>
        </p:spPr>
      </p:pic>
      <p:sp>
        <p:nvSpPr>
          <p:cNvPr id="4" name="Espace réservé du numéro de diapositive 3">
            <a:extLst>
              <a:ext uri="{FF2B5EF4-FFF2-40B4-BE49-F238E27FC236}">
                <a16:creationId xmlns:a16="http://schemas.microsoft.com/office/drawing/2014/main" id="{9A9A0B25-B49C-2D4A-9102-96C86D42F224}"/>
              </a:ext>
            </a:extLst>
          </p:cNvPr>
          <p:cNvSpPr>
            <a:spLocks noGrp="1"/>
          </p:cNvSpPr>
          <p:nvPr>
            <p:ph type="sldNum" sz="quarter" idx="12"/>
          </p:nvPr>
        </p:nvSpPr>
        <p:spPr/>
        <p:txBody>
          <a:bodyPr/>
          <a:lstStyle/>
          <a:p>
            <a:fld id="{71766878-3199-4EAB-94E7-2D6D11070E14}" type="slidenum">
              <a:rPr lang="en-US" smtClean="0"/>
              <a:t>30</a:t>
            </a:fld>
            <a:endParaRPr lang="en-US" dirty="0"/>
          </a:p>
        </p:txBody>
      </p:sp>
      <p:pic>
        <p:nvPicPr>
          <p:cNvPr id="5" name="Image 4">
            <a:extLst>
              <a:ext uri="{FF2B5EF4-FFF2-40B4-BE49-F238E27FC236}">
                <a16:creationId xmlns:a16="http://schemas.microsoft.com/office/drawing/2014/main" id="{B3A4190C-9B97-E04A-8AB1-1B266887C4F8}"/>
              </a:ext>
            </a:extLst>
          </p:cNvPr>
          <p:cNvPicPr>
            <a:picLocks noChangeAspect="1"/>
          </p:cNvPicPr>
          <p:nvPr/>
        </p:nvPicPr>
        <p:blipFill>
          <a:blip r:embed="rId3"/>
          <a:stretch>
            <a:fillRect/>
          </a:stretch>
        </p:blipFill>
        <p:spPr>
          <a:xfrm>
            <a:off x="365976" y="1869296"/>
            <a:ext cx="7208446" cy="3604223"/>
          </a:xfrm>
          <a:prstGeom prst="rect">
            <a:avLst/>
          </a:prstGeom>
        </p:spPr>
      </p:pic>
    </p:spTree>
    <p:extLst>
      <p:ext uri="{BB962C8B-B14F-4D97-AF65-F5344CB8AC3E}">
        <p14:creationId xmlns:p14="http://schemas.microsoft.com/office/powerpoint/2010/main" val="2022707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C4E6-D449-1849-8F9D-7B21B0EA7861}"/>
              </a:ext>
            </a:extLst>
          </p:cNvPr>
          <p:cNvSpPr>
            <a:spLocks noGrp="1"/>
          </p:cNvSpPr>
          <p:nvPr>
            <p:ph type="title"/>
          </p:nvPr>
        </p:nvSpPr>
        <p:spPr>
          <a:xfrm>
            <a:off x="762000" y="365124"/>
            <a:ext cx="4602480" cy="1325563"/>
          </a:xfrm>
        </p:spPr>
        <p:txBody>
          <a:bodyPr/>
          <a:lstStyle/>
          <a:p>
            <a:r>
              <a:rPr kumimoji="1" lang="en-US" altLang="ja-JP" dirty="0"/>
              <a:t>Max with name</a:t>
            </a:r>
            <a:endParaRPr kumimoji="1" lang="ja-JP" altLang="en-US"/>
          </a:p>
        </p:txBody>
      </p:sp>
      <p:sp>
        <p:nvSpPr>
          <p:cNvPr id="4" name="スライド番号プレースホルダー 3">
            <a:extLst>
              <a:ext uri="{FF2B5EF4-FFF2-40B4-BE49-F238E27FC236}">
                <a16:creationId xmlns:a16="http://schemas.microsoft.com/office/drawing/2014/main" id="{57874D38-0C62-7E4F-A782-83E460FEC89F}"/>
              </a:ext>
            </a:extLst>
          </p:cNvPr>
          <p:cNvSpPr>
            <a:spLocks noGrp="1"/>
          </p:cNvSpPr>
          <p:nvPr>
            <p:ph type="sldNum" sz="quarter" idx="12"/>
          </p:nvPr>
        </p:nvSpPr>
        <p:spPr/>
        <p:txBody>
          <a:bodyPr/>
          <a:lstStyle/>
          <a:p>
            <a:fld id="{71766878-3199-4EAB-94E7-2D6D11070E14}" type="slidenum">
              <a:rPr lang="en-US" smtClean="0"/>
              <a:t>31</a:t>
            </a:fld>
            <a:endParaRPr lang="en-US" dirty="0"/>
          </a:p>
        </p:txBody>
      </p:sp>
      <p:sp>
        <p:nvSpPr>
          <p:cNvPr id="20" name="コンテンツ プレースホルダー 2">
            <a:extLst>
              <a:ext uri="{FF2B5EF4-FFF2-40B4-BE49-F238E27FC236}">
                <a16:creationId xmlns:a16="http://schemas.microsoft.com/office/drawing/2014/main" id="{356E0AC2-7EEB-A94F-A416-029016F490AF}"/>
              </a:ext>
            </a:extLst>
          </p:cNvPr>
          <p:cNvSpPr txBox="1">
            <a:spLocks/>
          </p:cNvSpPr>
          <p:nvPr/>
        </p:nvSpPr>
        <p:spPr>
          <a:xfrm>
            <a:off x="198606" y="3392511"/>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Bob’s</a:t>
            </a:r>
          </a:p>
          <a:p>
            <a:pPr marL="0" indent="0" algn="ctr">
              <a:buNone/>
            </a:pPr>
            <a:r>
              <a:rPr lang="en" altLang="ja-JP" dirty="0"/>
              <a:t>input = 50</a:t>
            </a:r>
          </a:p>
        </p:txBody>
      </p:sp>
      <p:sp>
        <p:nvSpPr>
          <p:cNvPr id="25" name="コンテンツ プレースホルダー 2">
            <a:extLst>
              <a:ext uri="{FF2B5EF4-FFF2-40B4-BE49-F238E27FC236}">
                <a16:creationId xmlns:a16="http://schemas.microsoft.com/office/drawing/2014/main" id="{AED0532F-20B1-D746-9673-9B1CF5E09156}"/>
              </a:ext>
            </a:extLst>
          </p:cNvPr>
          <p:cNvSpPr txBox="1">
            <a:spLocks/>
          </p:cNvSpPr>
          <p:nvPr/>
        </p:nvSpPr>
        <p:spPr>
          <a:xfrm>
            <a:off x="148350" y="2101325"/>
            <a:ext cx="1976723" cy="946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Alice’s</a:t>
            </a:r>
          </a:p>
          <a:p>
            <a:pPr marL="0" indent="0" algn="ctr">
              <a:buNone/>
            </a:pPr>
            <a:r>
              <a:rPr lang="en" altLang="ja-JP" dirty="0"/>
              <a:t>input = 33</a:t>
            </a:r>
          </a:p>
        </p:txBody>
      </p:sp>
      <p:pic>
        <p:nvPicPr>
          <p:cNvPr id="8" name="図 7">
            <a:extLst>
              <a:ext uri="{FF2B5EF4-FFF2-40B4-BE49-F238E27FC236}">
                <a16:creationId xmlns:a16="http://schemas.microsoft.com/office/drawing/2014/main" id="{2C65A67B-8C39-8643-8D3A-1B1B016DE6D3}"/>
              </a:ext>
            </a:extLst>
          </p:cNvPr>
          <p:cNvPicPr>
            <a:picLocks noChangeAspect="1"/>
          </p:cNvPicPr>
          <p:nvPr/>
        </p:nvPicPr>
        <p:blipFill>
          <a:blip r:embed="rId2"/>
          <a:stretch>
            <a:fillRect/>
          </a:stretch>
        </p:blipFill>
        <p:spPr>
          <a:xfrm>
            <a:off x="1481839" y="-2079023"/>
            <a:ext cx="6237015" cy="808013"/>
          </a:xfrm>
          <a:prstGeom prst="rect">
            <a:avLst/>
          </a:prstGeom>
        </p:spPr>
      </p:pic>
      <p:sp>
        <p:nvSpPr>
          <p:cNvPr id="15" name="ZoneTexte 14">
            <a:extLst>
              <a:ext uri="{FF2B5EF4-FFF2-40B4-BE49-F238E27FC236}">
                <a16:creationId xmlns:a16="http://schemas.microsoft.com/office/drawing/2014/main" id="{99C10D9B-E67C-F442-BE1D-9B8372ED64EA}"/>
              </a:ext>
            </a:extLst>
          </p:cNvPr>
          <p:cNvSpPr txBox="1"/>
          <p:nvPr/>
        </p:nvSpPr>
        <p:spPr>
          <a:xfrm>
            <a:off x="3387286" y="6197431"/>
            <a:ext cx="5417428" cy="461665"/>
          </a:xfrm>
          <a:prstGeom prst="rect">
            <a:avLst/>
          </a:prstGeom>
          <a:noFill/>
        </p:spPr>
        <p:txBody>
          <a:bodyPr wrap="square" rtlCol="0">
            <a:spAutoFit/>
          </a:bodyPr>
          <a:lstStyle/>
          <a:p>
            <a:r>
              <a:rPr lang="fr-FR" sz="2400" b="1" dirty="0">
                <a:solidFill>
                  <a:srgbClr val="FF0000"/>
                </a:solidFill>
              </a:rPr>
              <a:t>NOBODY LEARNS OTHER CHOICE </a:t>
            </a:r>
          </a:p>
        </p:txBody>
      </p:sp>
      <p:pic>
        <p:nvPicPr>
          <p:cNvPr id="7" name="図 6">
            <a:extLst>
              <a:ext uri="{FF2B5EF4-FFF2-40B4-BE49-F238E27FC236}">
                <a16:creationId xmlns:a16="http://schemas.microsoft.com/office/drawing/2014/main" id="{9C3A77E9-EE75-1040-9155-68E0BF560006}"/>
              </a:ext>
            </a:extLst>
          </p:cNvPr>
          <p:cNvPicPr>
            <a:picLocks noChangeAspect="1"/>
          </p:cNvPicPr>
          <p:nvPr/>
        </p:nvPicPr>
        <p:blipFill>
          <a:blip r:embed="rId3"/>
          <a:stretch>
            <a:fillRect/>
          </a:stretch>
        </p:blipFill>
        <p:spPr>
          <a:xfrm>
            <a:off x="5364480" y="651186"/>
            <a:ext cx="6370319" cy="833894"/>
          </a:xfrm>
          <a:prstGeom prst="rect">
            <a:avLst/>
          </a:prstGeom>
        </p:spPr>
      </p:pic>
      <p:sp>
        <p:nvSpPr>
          <p:cNvPr id="18" name="コンテンツ プレースホルダー 2">
            <a:extLst>
              <a:ext uri="{FF2B5EF4-FFF2-40B4-BE49-F238E27FC236}">
                <a16:creationId xmlns:a16="http://schemas.microsoft.com/office/drawing/2014/main" id="{4570FFE1-9BAC-EC40-9548-4AE43DD8BE52}"/>
              </a:ext>
            </a:extLst>
          </p:cNvPr>
          <p:cNvSpPr txBox="1">
            <a:spLocks/>
          </p:cNvSpPr>
          <p:nvPr/>
        </p:nvSpPr>
        <p:spPr>
          <a:xfrm>
            <a:off x="6008399" y="157587"/>
            <a:ext cx="4383556"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Input sheet</a:t>
            </a:r>
          </a:p>
        </p:txBody>
      </p:sp>
      <p:sp>
        <p:nvSpPr>
          <p:cNvPr id="19" name="コンテンツ プレースホルダー 2">
            <a:extLst>
              <a:ext uri="{FF2B5EF4-FFF2-40B4-BE49-F238E27FC236}">
                <a16:creationId xmlns:a16="http://schemas.microsoft.com/office/drawing/2014/main" id="{BBE22837-E7CE-584D-8BB5-B49F2694DEB2}"/>
              </a:ext>
            </a:extLst>
          </p:cNvPr>
          <p:cNvSpPr txBox="1">
            <a:spLocks/>
          </p:cNvSpPr>
          <p:nvPr/>
        </p:nvSpPr>
        <p:spPr>
          <a:xfrm>
            <a:off x="248861" y="4824122"/>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Carol’s</a:t>
            </a:r>
          </a:p>
          <a:p>
            <a:pPr marL="0" indent="0" algn="ctr">
              <a:buNone/>
            </a:pPr>
            <a:r>
              <a:rPr lang="en" altLang="ja-JP" dirty="0"/>
              <a:t>input = 50</a:t>
            </a:r>
          </a:p>
        </p:txBody>
      </p:sp>
      <p:pic>
        <p:nvPicPr>
          <p:cNvPr id="11" name="図 10">
            <a:extLst>
              <a:ext uri="{FF2B5EF4-FFF2-40B4-BE49-F238E27FC236}">
                <a16:creationId xmlns:a16="http://schemas.microsoft.com/office/drawing/2014/main" id="{E288DEBB-0388-124B-BB09-BDE509371E2F}"/>
              </a:ext>
            </a:extLst>
          </p:cNvPr>
          <p:cNvPicPr>
            <a:picLocks noChangeAspect="1"/>
          </p:cNvPicPr>
          <p:nvPr/>
        </p:nvPicPr>
        <p:blipFill>
          <a:blip r:embed="rId4"/>
          <a:stretch>
            <a:fillRect/>
          </a:stretch>
        </p:blipFill>
        <p:spPr>
          <a:xfrm>
            <a:off x="2378149" y="1784094"/>
            <a:ext cx="9356649" cy="1190988"/>
          </a:xfrm>
          <a:prstGeom prst="rect">
            <a:avLst/>
          </a:prstGeom>
        </p:spPr>
      </p:pic>
      <p:pic>
        <p:nvPicPr>
          <p:cNvPr id="16" name="図 15">
            <a:extLst>
              <a:ext uri="{FF2B5EF4-FFF2-40B4-BE49-F238E27FC236}">
                <a16:creationId xmlns:a16="http://schemas.microsoft.com/office/drawing/2014/main" id="{F27D02EE-2BE2-E94D-A12F-FC7648F76DAA}"/>
              </a:ext>
            </a:extLst>
          </p:cNvPr>
          <p:cNvPicPr>
            <a:picLocks noChangeAspect="1"/>
          </p:cNvPicPr>
          <p:nvPr/>
        </p:nvPicPr>
        <p:blipFill>
          <a:blip r:embed="rId5"/>
          <a:stretch>
            <a:fillRect/>
          </a:stretch>
        </p:blipFill>
        <p:spPr>
          <a:xfrm>
            <a:off x="2378149" y="3269823"/>
            <a:ext cx="9356649" cy="1190988"/>
          </a:xfrm>
          <a:prstGeom prst="rect">
            <a:avLst/>
          </a:prstGeom>
        </p:spPr>
      </p:pic>
      <p:pic>
        <p:nvPicPr>
          <p:cNvPr id="21" name="図 20">
            <a:extLst>
              <a:ext uri="{FF2B5EF4-FFF2-40B4-BE49-F238E27FC236}">
                <a16:creationId xmlns:a16="http://schemas.microsoft.com/office/drawing/2014/main" id="{76C1C6A1-0CBE-994A-B1B0-E701B56D1EE0}"/>
              </a:ext>
            </a:extLst>
          </p:cNvPr>
          <p:cNvPicPr>
            <a:picLocks noChangeAspect="1"/>
          </p:cNvPicPr>
          <p:nvPr/>
        </p:nvPicPr>
        <p:blipFill>
          <a:blip r:embed="rId6"/>
          <a:stretch>
            <a:fillRect/>
          </a:stretch>
        </p:blipFill>
        <p:spPr>
          <a:xfrm>
            <a:off x="2378149" y="4824122"/>
            <a:ext cx="9356649" cy="1190988"/>
          </a:xfrm>
          <a:prstGeom prst="rect">
            <a:avLst/>
          </a:prstGeom>
        </p:spPr>
      </p:pic>
    </p:spTree>
    <p:extLst>
      <p:ext uri="{BB962C8B-B14F-4D97-AF65-F5344CB8AC3E}">
        <p14:creationId xmlns:p14="http://schemas.microsoft.com/office/powerpoint/2010/main" val="3251203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A79672F-3DA1-1F4B-903E-21A5DBAA61C7}"/>
              </a:ext>
            </a:extLst>
          </p:cNvPr>
          <p:cNvPicPr>
            <a:picLocks noChangeAspect="1"/>
          </p:cNvPicPr>
          <p:nvPr/>
        </p:nvPicPr>
        <p:blipFill>
          <a:blip r:embed="rId2"/>
          <a:stretch>
            <a:fillRect/>
          </a:stretch>
        </p:blipFill>
        <p:spPr>
          <a:xfrm>
            <a:off x="0" y="0"/>
            <a:ext cx="12192000" cy="6868732"/>
          </a:xfrm>
          <a:prstGeom prst="rect">
            <a:avLst/>
          </a:prstGeom>
        </p:spPr>
      </p:pic>
      <p:sp>
        <p:nvSpPr>
          <p:cNvPr id="2" name="Titre 1">
            <a:extLst>
              <a:ext uri="{FF2B5EF4-FFF2-40B4-BE49-F238E27FC236}">
                <a16:creationId xmlns:a16="http://schemas.microsoft.com/office/drawing/2014/main" id="{394BF5E7-331A-1141-876E-C3F9CF56B148}"/>
              </a:ext>
            </a:extLst>
          </p:cNvPr>
          <p:cNvSpPr>
            <a:spLocks noGrp="1"/>
          </p:cNvSpPr>
          <p:nvPr>
            <p:ph type="title"/>
          </p:nvPr>
        </p:nvSpPr>
        <p:spPr/>
        <p:txBody>
          <a:bodyPr/>
          <a:lstStyle/>
          <a:p>
            <a:r>
              <a:rPr lang="fr-FR" dirty="0" err="1"/>
              <a:t>Compute</a:t>
            </a:r>
            <a:r>
              <a:rPr lang="fr-FR" dirty="0"/>
              <a:t> the </a:t>
            </a:r>
            <a:r>
              <a:rPr lang="fr-FR" dirty="0" err="1"/>
              <a:t>sum</a:t>
            </a:r>
            <a:r>
              <a:rPr lang="fr-FR" dirty="0"/>
              <a:t> of </a:t>
            </a:r>
            <a:r>
              <a:rPr lang="fr-FR" dirty="0" err="1"/>
              <a:t>numbers</a:t>
            </a:r>
            <a:r>
              <a:rPr lang="fr-FR" dirty="0"/>
              <a:t> ?</a:t>
            </a:r>
          </a:p>
        </p:txBody>
      </p:sp>
      <p:pic>
        <p:nvPicPr>
          <p:cNvPr id="6" name="Espace réservé du contenu 5">
            <a:extLst>
              <a:ext uri="{FF2B5EF4-FFF2-40B4-BE49-F238E27FC236}">
                <a16:creationId xmlns:a16="http://schemas.microsoft.com/office/drawing/2014/main" id="{E9AE35B3-A98F-3840-A372-3FDD2AABD218}"/>
              </a:ext>
            </a:extLst>
          </p:cNvPr>
          <p:cNvPicPr>
            <a:picLocks noGrp="1" noChangeAspect="1"/>
          </p:cNvPicPr>
          <p:nvPr>
            <p:ph idx="1"/>
          </p:nvPr>
        </p:nvPicPr>
        <p:blipFill>
          <a:blip r:embed="rId3"/>
          <a:stretch>
            <a:fillRect/>
          </a:stretch>
        </p:blipFill>
        <p:spPr>
          <a:xfrm>
            <a:off x="7035539" y="3458457"/>
            <a:ext cx="5476365" cy="3080455"/>
          </a:xfrm>
        </p:spPr>
      </p:pic>
      <p:sp>
        <p:nvSpPr>
          <p:cNvPr id="4" name="Espace réservé du numéro de diapositive 3">
            <a:extLst>
              <a:ext uri="{FF2B5EF4-FFF2-40B4-BE49-F238E27FC236}">
                <a16:creationId xmlns:a16="http://schemas.microsoft.com/office/drawing/2014/main" id="{9A9A0B25-B49C-2D4A-9102-96C86D42F224}"/>
              </a:ext>
            </a:extLst>
          </p:cNvPr>
          <p:cNvSpPr>
            <a:spLocks noGrp="1"/>
          </p:cNvSpPr>
          <p:nvPr>
            <p:ph type="sldNum" sz="quarter" idx="12"/>
          </p:nvPr>
        </p:nvSpPr>
        <p:spPr/>
        <p:txBody>
          <a:bodyPr/>
          <a:lstStyle/>
          <a:p>
            <a:fld id="{71766878-3199-4EAB-94E7-2D6D11070E14}" type="slidenum">
              <a:rPr lang="en-US" smtClean="0"/>
              <a:t>32</a:t>
            </a:fld>
            <a:endParaRPr lang="en-US" dirty="0"/>
          </a:p>
        </p:txBody>
      </p:sp>
    </p:spTree>
    <p:extLst>
      <p:ext uri="{BB962C8B-B14F-4D97-AF65-F5344CB8AC3E}">
        <p14:creationId xmlns:p14="http://schemas.microsoft.com/office/powerpoint/2010/main" val="247089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C4E6-D449-1849-8F9D-7B21B0EA7861}"/>
              </a:ext>
            </a:extLst>
          </p:cNvPr>
          <p:cNvSpPr>
            <a:spLocks noGrp="1"/>
          </p:cNvSpPr>
          <p:nvPr>
            <p:ph type="title"/>
          </p:nvPr>
        </p:nvSpPr>
        <p:spPr/>
        <p:txBody>
          <a:bodyPr/>
          <a:lstStyle/>
          <a:p>
            <a:r>
              <a:rPr kumimoji="1" lang="en-US" altLang="ja-JP" dirty="0"/>
              <a:t>Addition </a:t>
            </a:r>
            <a:r>
              <a:rPr lang="en-US" altLang="ja-JP" dirty="0"/>
              <a:t>p</a:t>
            </a:r>
            <a:r>
              <a:rPr kumimoji="1" lang="en-US" altLang="ja-JP" dirty="0"/>
              <a:t>rotocol 0</a:t>
            </a:r>
            <a:endParaRPr kumimoji="1" lang="ja-JP" altLang="en-US"/>
          </a:p>
        </p:txBody>
      </p:sp>
      <p:sp>
        <p:nvSpPr>
          <p:cNvPr id="4" name="スライド番号プレースホルダー 3">
            <a:extLst>
              <a:ext uri="{FF2B5EF4-FFF2-40B4-BE49-F238E27FC236}">
                <a16:creationId xmlns:a16="http://schemas.microsoft.com/office/drawing/2014/main" id="{57874D38-0C62-7E4F-A782-83E460FEC89F}"/>
              </a:ext>
            </a:extLst>
          </p:cNvPr>
          <p:cNvSpPr>
            <a:spLocks noGrp="1"/>
          </p:cNvSpPr>
          <p:nvPr>
            <p:ph type="sldNum" sz="quarter" idx="12"/>
          </p:nvPr>
        </p:nvSpPr>
        <p:spPr/>
        <p:txBody>
          <a:bodyPr/>
          <a:lstStyle/>
          <a:p>
            <a:fld id="{71766878-3199-4EAB-94E7-2D6D11070E14}" type="slidenum">
              <a:rPr lang="en-US" smtClean="0"/>
              <a:t>33</a:t>
            </a:fld>
            <a:endParaRPr lang="en-US" dirty="0"/>
          </a:p>
        </p:txBody>
      </p:sp>
      <p:sp>
        <p:nvSpPr>
          <p:cNvPr id="20" name="コンテンツ プレースホルダー 2">
            <a:extLst>
              <a:ext uri="{FF2B5EF4-FFF2-40B4-BE49-F238E27FC236}">
                <a16:creationId xmlns:a16="http://schemas.microsoft.com/office/drawing/2014/main" id="{356E0AC2-7EEB-A94F-A416-029016F490AF}"/>
              </a:ext>
            </a:extLst>
          </p:cNvPr>
          <p:cNvSpPr txBox="1">
            <a:spLocks/>
          </p:cNvSpPr>
          <p:nvPr/>
        </p:nvSpPr>
        <p:spPr>
          <a:xfrm>
            <a:off x="3474394" y="1946088"/>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Bob’s</a:t>
            </a:r>
          </a:p>
          <a:p>
            <a:pPr marL="0" indent="0" algn="ctr">
              <a:buNone/>
            </a:pPr>
            <a:r>
              <a:rPr lang="en" altLang="ja-JP" dirty="0"/>
              <a:t>input = 2</a:t>
            </a:r>
          </a:p>
        </p:txBody>
      </p:sp>
      <p:sp>
        <p:nvSpPr>
          <p:cNvPr id="25" name="コンテンツ プレースホルダー 2">
            <a:extLst>
              <a:ext uri="{FF2B5EF4-FFF2-40B4-BE49-F238E27FC236}">
                <a16:creationId xmlns:a16="http://schemas.microsoft.com/office/drawing/2014/main" id="{AED0532F-20B1-D746-9673-9B1CF5E09156}"/>
              </a:ext>
            </a:extLst>
          </p:cNvPr>
          <p:cNvSpPr txBox="1">
            <a:spLocks/>
          </p:cNvSpPr>
          <p:nvPr/>
        </p:nvSpPr>
        <p:spPr>
          <a:xfrm>
            <a:off x="759936" y="2032612"/>
            <a:ext cx="1976723" cy="946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Alice’s</a:t>
            </a:r>
          </a:p>
          <a:p>
            <a:pPr marL="0" indent="0" algn="ctr">
              <a:buNone/>
            </a:pPr>
            <a:r>
              <a:rPr lang="en" altLang="ja-JP" dirty="0"/>
              <a:t>input = 1</a:t>
            </a:r>
          </a:p>
        </p:txBody>
      </p:sp>
      <p:sp>
        <p:nvSpPr>
          <p:cNvPr id="26" name="コンテンツ プレースホルダー 2">
            <a:extLst>
              <a:ext uri="{FF2B5EF4-FFF2-40B4-BE49-F238E27FC236}">
                <a16:creationId xmlns:a16="http://schemas.microsoft.com/office/drawing/2014/main" id="{B00FC11C-8C10-984D-90EF-D2048AB8CAE6}"/>
              </a:ext>
            </a:extLst>
          </p:cNvPr>
          <p:cNvSpPr txBox="1">
            <a:spLocks/>
          </p:cNvSpPr>
          <p:nvPr/>
        </p:nvSpPr>
        <p:spPr>
          <a:xfrm>
            <a:off x="6310222" y="757419"/>
            <a:ext cx="230037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Input sheet:</a:t>
            </a:r>
          </a:p>
        </p:txBody>
      </p:sp>
      <p:sp>
        <p:nvSpPr>
          <p:cNvPr id="17" name="コンテンツ プレースホルダー 2">
            <a:extLst>
              <a:ext uri="{FF2B5EF4-FFF2-40B4-BE49-F238E27FC236}">
                <a16:creationId xmlns:a16="http://schemas.microsoft.com/office/drawing/2014/main" id="{5195788F-8A22-9A42-ACE2-DAB477094B44}"/>
              </a:ext>
            </a:extLst>
          </p:cNvPr>
          <p:cNvSpPr txBox="1">
            <a:spLocks/>
          </p:cNvSpPr>
          <p:nvPr/>
        </p:nvSpPr>
        <p:spPr>
          <a:xfrm>
            <a:off x="709876" y="5035119"/>
            <a:ext cx="1876212" cy="53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dirty="0"/>
          </a:p>
          <a:p>
            <a:pPr marL="0" indent="0" algn="ctr">
              <a:buNone/>
            </a:pPr>
            <a:endParaRPr lang="en" altLang="ja-JP" dirty="0"/>
          </a:p>
        </p:txBody>
      </p:sp>
      <p:sp>
        <p:nvSpPr>
          <p:cNvPr id="3" name="正方形/長方形 2">
            <a:extLst>
              <a:ext uri="{FF2B5EF4-FFF2-40B4-BE49-F238E27FC236}">
                <a16:creationId xmlns:a16="http://schemas.microsoft.com/office/drawing/2014/main" id="{9DF4D8BB-B9C2-D14E-82E1-E36AE69848B2}"/>
              </a:ext>
            </a:extLst>
          </p:cNvPr>
          <p:cNvSpPr/>
          <p:nvPr/>
        </p:nvSpPr>
        <p:spPr>
          <a:xfrm>
            <a:off x="8610600" y="502016"/>
            <a:ext cx="1644570" cy="105177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2">
            <a:extLst>
              <a:ext uri="{FF2B5EF4-FFF2-40B4-BE49-F238E27FC236}">
                <a16:creationId xmlns:a16="http://schemas.microsoft.com/office/drawing/2014/main" id="{57E0D202-D2F9-8F46-AC42-8C16768E53FF}"/>
              </a:ext>
            </a:extLst>
          </p:cNvPr>
          <p:cNvSpPr txBox="1">
            <a:spLocks/>
          </p:cNvSpPr>
          <p:nvPr/>
        </p:nvSpPr>
        <p:spPr>
          <a:xfrm>
            <a:off x="6448644" y="1946087"/>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Carol’s</a:t>
            </a:r>
          </a:p>
          <a:p>
            <a:pPr marL="0" indent="0" algn="ctr">
              <a:buNone/>
            </a:pPr>
            <a:r>
              <a:rPr lang="en" altLang="ja-JP" dirty="0"/>
              <a:t>input = 3</a:t>
            </a:r>
          </a:p>
        </p:txBody>
      </p:sp>
      <p:grpSp>
        <p:nvGrpSpPr>
          <p:cNvPr id="6" name="グループ化 5">
            <a:extLst>
              <a:ext uri="{FF2B5EF4-FFF2-40B4-BE49-F238E27FC236}">
                <a16:creationId xmlns:a16="http://schemas.microsoft.com/office/drawing/2014/main" id="{C3DBB998-3157-0A44-843C-52AC4CF593B9}"/>
              </a:ext>
            </a:extLst>
          </p:cNvPr>
          <p:cNvGrpSpPr/>
          <p:nvPr/>
        </p:nvGrpSpPr>
        <p:grpSpPr>
          <a:xfrm>
            <a:off x="9432885" y="3016987"/>
            <a:ext cx="2314937" cy="1562582"/>
            <a:chOff x="9432885" y="2611220"/>
            <a:chExt cx="2314937" cy="1562582"/>
          </a:xfrm>
        </p:grpSpPr>
        <p:sp>
          <p:nvSpPr>
            <p:cNvPr id="22" name="正方形/長方形 21">
              <a:extLst>
                <a:ext uri="{FF2B5EF4-FFF2-40B4-BE49-F238E27FC236}">
                  <a16:creationId xmlns:a16="http://schemas.microsoft.com/office/drawing/2014/main" id="{21B6F23F-7BE9-2248-938C-D95ACB88F03B}"/>
                </a:ext>
              </a:extLst>
            </p:cNvPr>
            <p:cNvSpPr/>
            <p:nvPr/>
          </p:nvSpPr>
          <p:spPr>
            <a:xfrm>
              <a:off x="9432885" y="2611220"/>
              <a:ext cx="2314937" cy="156258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EA4E7C49-F984-2F43-AB32-C68ED6F702F6}"/>
                </a:ext>
              </a:extLst>
            </p:cNvPr>
            <p:cNvSpPr>
              <a:spLocks noChangeAspect="1"/>
            </p:cNvSpPr>
            <p:nvPr/>
          </p:nvSpPr>
          <p:spPr>
            <a:xfrm>
              <a:off x="9803969" y="3005054"/>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a:extLst>
                <a:ext uri="{FF2B5EF4-FFF2-40B4-BE49-F238E27FC236}">
                  <a16:creationId xmlns:a16="http://schemas.microsoft.com/office/drawing/2014/main" id="{CCD27CBA-85C9-0D48-B70C-A1DC0FCA17E9}"/>
                </a:ext>
              </a:extLst>
            </p:cNvPr>
            <p:cNvSpPr>
              <a:spLocks noChangeAspect="1"/>
            </p:cNvSpPr>
            <p:nvPr/>
          </p:nvSpPr>
          <p:spPr>
            <a:xfrm>
              <a:off x="10677041" y="2769997"/>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96DBD461-8571-5346-A1A1-4C8ED5A9DCF3}"/>
                </a:ext>
              </a:extLst>
            </p:cNvPr>
            <p:cNvSpPr>
              <a:spLocks noChangeAspect="1"/>
            </p:cNvSpPr>
            <p:nvPr/>
          </p:nvSpPr>
          <p:spPr>
            <a:xfrm>
              <a:off x="9646746" y="3787684"/>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a:extLst>
                <a:ext uri="{FF2B5EF4-FFF2-40B4-BE49-F238E27FC236}">
                  <a16:creationId xmlns:a16="http://schemas.microsoft.com/office/drawing/2014/main" id="{0016C6AB-F960-174E-93AF-C101126C8589}"/>
                </a:ext>
              </a:extLst>
            </p:cNvPr>
            <p:cNvSpPr>
              <a:spLocks noChangeAspect="1"/>
            </p:cNvSpPr>
            <p:nvPr/>
          </p:nvSpPr>
          <p:spPr>
            <a:xfrm>
              <a:off x="10332276" y="3162277"/>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a:extLst>
                <a:ext uri="{FF2B5EF4-FFF2-40B4-BE49-F238E27FC236}">
                  <a16:creationId xmlns:a16="http://schemas.microsoft.com/office/drawing/2014/main" id="{84C57130-C71B-9A40-8EBE-692D170F3AA9}"/>
                </a:ext>
              </a:extLst>
            </p:cNvPr>
            <p:cNvSpPr>
              <a:spLocks noChangeAspect="1"/>
            </p:cNvSpPr>
            <p:nvPr/>
          </p:nvSpPr>
          <p:spPr>
            <a:xfrm>
              <a:off x="10175053" y="3579119"/>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a:extLst>
                <a:ext uri="{FF2B5EF4-FFF2-40B4-BE49-F238E27FC236}">
                  <a16:creationId xmlns:a16="http://schemas.microsoft.com/office/drawing/2014/main" id="{80312468-ACD0-8746-933D-5763630C02A0}"/>
                </a:ext>
              </a:extLst>
            </p:cNvPr>
            <p:cNvSpPr>
              <a:spLocks noChangeAspect="1"/>
            </p:cNvSpPr>
            <p:nvPr/>
          </p:nvSpPr>
          <p:spPr>
            <a:xfrm>
              <a:off x="11475203" y="3769081"/>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18CC938C-A314-7346-84FA-878E92385B17}"/>
              </a:ext>
            </a:extLst>
          </p:cNvPr>
          <p:cNvGrpSpPr/>
          <p:nvPr/>
        </p:nvGrpSpPr>
        <p:grpSpPr>
          <a:xfrm>
            <a:off x="3444723" y="3024524"/>
            <a:ext cx="2314937" cy="1562582"/>
            <a:chOff x="3444723" y="2618757"/>
            <a:chExt cx="2314937" cy="1562582"/>
          </a:xfrm>
        </p:grpSpPr>
        <p:sp>
          <p:nvSpPr>
            <p:cNvPr id="31" name="正方形/長方形 30">
              <a:extLst>
                <a:ext uri="{FF2B5EF4-FFF2-40B4-BE49-F238E27FC236}">
                  <a16:creationId xmlns:a16="http://schemas.microsoft.com/office/drawing/2014/main" id="{78F4ED02-F9AE-6D4B-A885-68B48877CC76}"/>
                </a:ext>
              </a:extLst>
            </p:cNvPr>
            <p:cNvSpPr/>
            <p:nvPr/>
          </p:nvSpPr>
          <p:spPr>
            <a:xfrm>
              <a:off x="3444723" y="2618757"/>
              <a:ext cx="2314937" cy="156258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a:extLst>
                <a:ext uri="{FF2B5EF4-FFF2-40B4-BE49-F238E27FC236}">
                  <a16:creationId xmlns:a16="http://schemas.microsoft.com/office/drawing/2014/main" id="{C3B4F2A9-FEED-0949-8ECE-771B668C8EC1}"/>
                </a:ext>
              </a:extLst>
            </p:cNvPr>
            <p:cNvSpPr>
              <a:spLocks noChangeAspect="1"/>
            </p:cNvSpPr>
            <p:nvPr/>
          </p:nvSpPr>
          <p:spPr>
            <a:xfrm>
              <a:off x="4688879" y="2777534"/>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id="{10C53113-F5DA-9249-97BA-56AC22931E69}"/>
                </a:ext>
              </a:extLst>
            </p:cNvPr>
            <p:cNvSpPr>
              <a:spLocks noChangeAspect="1"/>
            </p:cNvSpPr>
            <p:nvPr/>
          </p:nvSpPr>
          <p:spPr>
            <a:xfrm>
              <a:off x="3658584" y="3795221"/>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CC12F19D-1690-3441-8043-EB1D378A546E}"/>
              </a:ext>
            </a:extLst>
          </p:cNvPr>
          <p:cNvGrpSpPr/>
          <p:nvPr/>
        </p:nvGrpSpPr>
        <p:grpSpPr>
          <a:xfrm>
            <a:off x="6230709" y="3012931"/>
            <a:ext cx="2314937" cy="1562582"/>
            <a:chOff x="6230709" y="2607164"/>
            <a:chExt cx="2314937" cy="1562582"/>
          </a:xfrm>
        </p:grpSpPr>
        <p:sp>
          <p:nvSpPr>
            <p:cNvPr id="39" name="正方形/長方形 38">
              <a:extLst>
                <a:ext uri="{FF2B5EF4-FFF2-40B4-BE49-F238E27FC236}">
                  <a16:creationId xmlns:a16="http://schemas.microsoft.com/office/drawing/2014/main" id="{8688FEA3-29D3-E240-8E7B-ABFA9AEBC9F4}"/>
                </a:ext>
              </a:extLst>
            </p:cNvPr>
            <p:cNvSpPr/>
            <p:nvPr/>
          </p:nvSpPr>
          <p:spPr>
            <a:xfrm>
              <a:off x="6230709" y="2607164"/>
              <a:ext cx="2314937" cy="156258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35A8762E-6E1C-6A42-AA9D-C06358C36138}"/>
                </a:ext>
              </a:extLst>
            </p:cNvPr>
            <p:cNvSpPr>
              <a:spLocks noChangeAspect="1"/>
            </p:cNvSpPr>
            <p:nvPr/>
          </p:nvSpPr>
          <p:spPr>
            <a:xfrm>
              <a:off x="6601793" y="3000998"/>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a:extLst>
                <a:ext uri="{FF2B5EF4-FFF2-40B4-BE49-F238E27FC236}">
                  <a16:creationId xmlns:a16="http://schemas.microsoft.com/office/drawing/2014/main" id="{1D628E5E-119F-5942-8AA1-DB894A9FA381}"/>
                </a:ext>
              </a:extLst>
            </p:cNvPr>
            <p:cNvSpPr>
              <a:spLocks noChangeAspect="1"/>
            </p:cNvSpPr>
            <p:nvPr/>
          </p:nvSpPr>
          <p:spPr>
            <a:xfrm>
              <a:off x="6972877" y="3575063"/>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a:extLst>
                <a:ext uri="{FF2B5EF4-FFF2-40B4-BE49-F238E27FC236}">
                  <a16:creationId xmlns:a16="http://schemas.microsoft.com/office/drawing/2014/main" id="{6CC92E1B-A832-4243-BD15-8D441CE8AA58}"/>
                </a:ext>
              </a:extLst>
            </p:cNvPr>
            <p:cNvSpPr>
              <a:spLocks noChangeAspect="1"/>
            </p:cNvSpPr>
            <p:nvPr/>
          </p:nvSpPr>
          <p:spPr>
            <a:xfrm>
              <a:off x="8273027" y="3765025"/>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D46AB74B-F517-4044-BAC5-61E7104985A2}"/>
              </a:ext>
            </a:extLst>
          </p:cNvPr>
          <p:cNvGrpSpPr/>
          <p:nvPr/>
        </p:nvGrpSpPr>
        <p:grpSpPr>
          <a:xfrm>
            <a:off x="710403" y="3026311"/>
            <a:ext cx="2314937" cy="1562582"/>
            <a:chOff x="710403" y="2620544"/>
            <a:chExt cx="2314937" cy="1562582"/>
          </a:xfrm>
        </p:grpSpPr>
        <p:sp>
          <p:nvSpPr>
            <p:cNvPr id="47" name="正方形/長方形 46">
              <a:extLst>
                <a:ext uri="{FF2B5EF4-FFF2-40B4-BE49-F238E27FC236}">
                  <a16:creationId xmlns:a16="http://schemas.microsoft.com/office/drawing/2014/main" id="{F643741B-327F-3142-B2C7-9282E1453CAB}"/>
                </a:ext>
              </a:extLst>
            </p:cNvPr>
            <p:cNvSpPr/>
            <p:nvPr/>
          </p:nvSpPr>
          <p:spPr>
            <a:xfrm>
              <a:off x="710403" y="2620544"/>
              <a:ext cx="2314937" cy="156258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a:extLst>
                <a:ext uri="{FF2B5EF4-FFF2-40B4-BE49-F238E27FC236}">
                  <a16:creationId xmlns:a16="http://schemas.microsoft.com/office/drawing/2014/main" id="{4AFAE86A-F9D1-3F4F-B521-40A2BFF72628}"/>
                </a:ext>
              </a:extLst>
            </p:cNvPr>
            <p:cNvSpPr>
              <a:spLocks noChangeAspect="1"/>
            </p:cNvSpPr>
            <p:nvPr/>
          </p:nvSpPr>
          <p:spPr>
            <a:xfrm>
              <a:off x="1609794" y="3171601"/>
              <a:ext cx="157223" cy="157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コンテンツ プレースホルダー 2">
            <a:extLst>
              <a:ext uri="{FF2B5EF4-FFF2-40B4-BE49-F238E27FC236}">
                <a16:creationId xmlns:a16="http://schemas.microsoft.com/office/drawing/2014/main" id="{8AA2F308-C999-3948-ABE7-F3CFD271BF29}"/>
              </a:ext>
            </a:extLst>
          </p:cNvPr>
          <p:cNvSpPr txBox="1">
            <a:spLocks/>
          </p:cNvSpPr>
          <p:nvPr/>
        </p:nvSpPr>
        <p:spPr>
          <a:xfrm>
            <a:off x="689443" y="5087431"/>
            <a:ext cx="10942983" cy="1276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The output image is randomized</a:t>
            </a:r>
          </a:p>
          <a:p>
            <a:r>
              <a:rPr lang="en-US" altLang="ja-JP" dirty="0"/>
              <a:t>If two circles are collude, the output is not correct</a:t>
            </a:r>
          </a:p>
        </p:txBody>
      </p:sp>
    </p:spTree>
    <p:extLst>
      <p:ext uri="{BB962C8B-B14F-4D97-AF65-F5344CB8AC3E}">
        <p14:creationId xmlns:p14="http://schemas.microsoft.com/office/powerpoint/2010/main" val="1561434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C4E6-D449-1849-8F9D-7B21B0EA7861}"/>
              </a:ext>
            </a:extLst>
          </p:cNvPr>
          <p:cNvSpPr>
            <a:spLocks noGrp="1"/>
          </p:cNvSpPr>
          <p:nvPr>
            <p:ph type="title"/>
          </p:nvPr>
        </p:nvSpPr>
        <p:spPr/>
        <p:txBody>
          <a:bodyPr/>
          <a:lstStyle/>
          <a:p>
            <a:r>
              <a:rPr kumimoji="1" lang="en-US" altLang="ja-JP" dirty="0"/>
              <a:t>Addition </a:t>
            </a:r>
            <a:r>
              <a:rPr lang="en-US" altLang="ja-JP" dirty="0"/>
              <a:t>p</a:t>
            </a:r>
            <a:r>
              <a:rPr kumimoji="1" lang="en-US" altLang="ja-JP" dirty="0"/>
              <a:t>rotocol 1</a:t>
            </a:r>
            <a:endParaRPr kumimoji="1" lang="ja-JP" altLang="en-US"/>
          </a:p>
        </p:txBody>
      </p:sp>
      <p:sp>
        <p:nvSpPr>
          <p:cNvPr id="4" name="スライド番号プレースホルダー 3">
            <a:extLst>
              <a:ext uri="{FF2B5EF4-FFF2-40B4-BE49-F238E27FC236}">
                <a16:creationId xmlns:a16="http://schemas.microsoft.com/office/drawing/2014/main" id="{57874D38-0C62-7E4F-A782-83E460FEC89F}"/>
              </a:ext>
            </a:extLst>
          </p:cNvPr>
          <p:cNvSpPr>
            <a:spLocks noGrp="1"/>
          </p:cNvSpPr>
          <p:nvPr>
            <p:ph type="sldNum" sz="quarter" idx="12"/>
          </p:nvPr>
        </p:nvSpPr>
        <p:spPr/>
        <p:txBody>
          <a:bodyPr/>
          <a:lstStyle/>
          <a:p>
            <a:fld id="{71766878-3199-4EAB-94E7-2D6D11070E14}" type="slidenum">
              <a:rPr lang="en-US" smtClean="0"/>
              <a:t>34</a:t>
            </a:fld>
            <a:endParaRPr lang="en-US" dirty="0"/>
          </a:p>
        </p:txBody>
      </p:sp>
      <p:sp>
        <p:nvSpPr>
          <p:cNvPr id="20" name="コンテンツ プレースホルダー 2">
            <a:extLst>
              <a:ext uri="{FF2B5EF4-FFF2-40B4-BE49-F238E27FC236}">
                <a16:creationId xmlns:a16="http://schemas.microsoft.com/office/drawing/2014/main" id="{356E0AC2-7EEB-A94F-A416-029016F490AF}"/>
              </a:ext>
            </a:extLst>
          </p:cNvPr>
          <p:cNvSpPr txBox="1">
            <a:spLocks/>
          </p:cNvSpPr>
          <p:nvPr/>
        </p:nvSpPr>
        <p:spPr>
          <a:xfrm>
            <a:off x="3474394" y="1946088"/>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Bob’s</a:t>
            </a:r>
          </a:p>
          <a:p>
            <a:pPr marL="0" indent="0" algn="ctr">
              <a:buNone/>
            </a:pPr>
            <a:r>
              <a:rPr lang="en" altLang="ja-JP" dirty="0"/>
              <a:t>input = 2</a:t>
            </a:r>
          </a:p>
        </p:txBody>
      </p:sp>
      <p:sp>
        <p:nvSpPr>
          <p:cNvPr id="25" name="コンテンツ プレースホルダー 2">
            <a:extLst>
              <a:ext uri="{FF2B5EF4-FFF2-40B4-BE49-F238E27FC236}">
                <a16:creationId xmlns:a16="http://schemas.microsoft.com/office/drawing/2014/main" id="{AED0532F-20B1-D746-9673-9B1CF5E09156}"/>
              </a:ext>
            </a:extLst>
          </p:cNvPr>
          <p:cNvSpPr txBox="1">
            <a:spLocks/>
          </p:cNvSpPr>
          <p:nvPr/>
        </p:nvSpPr>
        <p:spPr>
          <a:xfrm>
            <a:off x="759936" y="2032612"/>
            <a:ext cx="1976723" cy="946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Alice’s</a:t>
            </a:r>
          </a:p>
          <a:p>
            <a:pPr marL="0" indent="0" algn="ctr">
              <a:buNone/>
            </a:pPr>
            <a:r>
              <a:rPr lang="en" altLang="ja-JP" dirty="0"/>
              <a:t>input = 1</a:t>
            </a:r>
          </a:p>
        </p:txBody>
      </p:sp>
      <p:sp>
        <p:nvSpPr>
          <p:cNvPr id="26" name="コンテンツ プレースホルダー 2">
            <a:extLst>
              <a:ext uri="{FF2B5EF4-FFF2-40B4-BE49-F238E27FC236}">
                <a16:creationId xmlns:a16="http://schemas.microsoft.com/office/drawing/2014/main" id="{B00FC11C-8C10-984D-90EF-D2048AB8CAE6}"/>
              </a:ext>
            </a:extLst>
          </p:cNvPr>
          <p:cNvSpPr txBox="1">
            <a:spLocks/>
          </p:cNvSpPr>
          <p:nvPr/>
        </p:nvSpPr>
        <p:spPr>
          <a:xfrm>
            <a:off x="6310222" y="757419"/>
            <a:ext cx="230037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Input sheet:</a:t>
            </a:r>
          </a:p>
        </p:txBody>
      </p:sp>
      <p:sp>
        <p:nvSpPr>
          <p:cNvPr id="17" name="コンテンツ プレースホルダー 2">
            <a:extLst>
              <a:ext uri="{FF2B5EF4-FFF2-40B4-BE49-F238E27FC236}">
                <a16:creationId xmlns:a16="http://schemas.microsoft.com/office/drawing/2014/main" id="{5195788F-8A22-9A42-ACE2-DAB477094B44}"/>
              </a:ext>
            </a:extLst>
          </p:cNvPr>
          <p:cNvSpPr txBox="1">
            <a:spLocks/>
          </p:cNvSpPr>
          <p:nvPr/>
        </p:nvSpPr>
        <p:spPr>
          <a:xfrm>
            <a:off x="709876" y="5035119"/>
            <a:ext cx="1876212" cy="53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dirty="0"/>
          </a:p>
          <a:p>
            <a:pPr marL="0" indent="0" algn="ctr">
              <a:buNone/>
            </a:pPr>
            <a:endParaRPr lang="en" altLang="ja-JP" dirty="0"/>
          </a:p>
        </p:txBody>
      </p:sp>
      <p:sp>
        <p:nvSpPr>
          <p:cNvPr id="3" name="正方形/長方形 2">
            <a:extLst>
              <a:ext uri="{FF2B5EF4-FFF2-40B4-BE49-F238E27FC236}">
                <a16:creationId xmlns:a16="http://schemas.microsoft.com/office/drawing/2014/main" id="{9DF4D8BB-B9C2-D14E-82E1-E36AE69848B2}"/>
              </a:ext>
            </a:extLst>
          </p:cNvPr>
          <p:cNvSpPr/>
          <p:nvPr/>
        </p:nvSpPr>
        <p:spPr>
          <a:xfrm>
            <a:off x="8610600" y="502016"/>
            <a:ext cx="1644570" cy="105177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2">
            <a:extLst>
              <a:ext uri="{FF2B5EF4-FFF2-40B4-BE49-F238E27FC236}">
                <a16:creationId xmlns:a16="http://schemas.microsoft.com/office/drawing/2014/main" id="{57E0D202-D2F9-8F46-AC42-8C16768E53FF}"/>
              </a:ext>
            </a:extLst>
          </p:cNvPr>
          <p:cNvSpPr txBox="1">
            <a:spLocks/>
          </p:cNvSpPr>
          <p:nvPr/>
        </p:nvSpPr>
        <p:spPr>
          <a:xfrm>
            <a:off x="6448644" y="1946087"/>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Carol’s</a:t>
            </a:r>
          </a:p>
          <a:p>
            <a:pPr marL="0" indent="0" algn="ctr">
              <a:buNone/>
            </a:pPr>
            <a:r>
              <a:rPr lang="en" altLang="ja-JP" dirty="0"/>
              <a:t>input = 3</a:t>
            </a:r>
          </a:p>
        </p:txBody>
      </p:sp>
      <p:grpSp>
        <p:nvGrpSpPr>
          <p:cNvPr id="6" name="グループ化 5">
            <a:extLst>
              <a:ext uri="{FF2B5EF4-FFF2-40B4-BE49-F238E27FC236}">
                <a16:creationId xmlns:a16="http://schemas.microsoft.com/office/drawing/2014/main" id="{C3DBB998-3157-0A44-843C-52AC4CF593B9}"/>
              </a:ext>
            </a:extLst>
          </p:cNvPr>
          <p:cNvGrpSpPr/>
          <p:nvPr/>
        </p:nvGrpSpPr>
        <p:grpSpPr>
          <a:xfrm>
            <a:off x="9432885" y="3016987"/>
            <a:ext cx="2314937" cy="1562582"/>
            <a:chOff x="9432885" y="2611220"/>
            <a:chExt cx="2314937" cy="1562582"/>
          </a:xfrm>
        </p:grpSpPr>
        <p:sp>
          <p:nvSpPr>
            <p:cNvPr id="22" name="正方形/長方形 21">
              <a:extLst>
                <a:ext uri="{FF2B5EF4-FFF2-40B4-BE49-F238E27FC236}">
                  <a16:creationId xmlns:a16="http://schemas.microsoft.com/office/drawing/2014/main" id="{21B6F23F-7BE9-2248-938C-D95ACB88F03B}"/>
                </a:ext>
              </a:extLst>
            </p:cNvPr>
            <p:cNvSpPr/>
            <p:nvPr/>
          </p:nvSpPr>
          <p:spPr>
            <a:xfrm>
              <a:off x="9432885" y="2611220"/>
              <a:ext cx="2314937" cy="15625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EA4E7C49-F984-2F43-AB32-C68ED6F702F6}"/>
                </a:ext>
              </a:extLst>
            </p:cNvPr>
            <p:cNvSpPr>
              <a:spLocks noChangeAspect="1"/>
            </p:cNvSpPr>
            <p:nvPr/>
          </p:nvSpPr>
          <p:spPr>
            <a:xfrm>
              <a:off x="9803969" y="3005054"/>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a:extLst>
                <a:ext uri="{FF2B5EF4-FFF2-40B4-BE49-F238E27FC236}">
                  <a16:creationId xmlns:a16="http://schemas.microsoft.com/office/drawing/2014/main" id="{CCD27CBA-85C9-0D48-B70C-A1DC0FCA17E9}"/>
                </a:ext>
              </a:extLst>
            </p:cNvPr>
            <p:cNvSpPr>
              <a:spLocks noChangeAspect="1"/>
            </p:cNvSpPr>
            <p:nvPr/>
          </p:nvSpPr>
          <p:spPr>
            <a:xfrm>
              <a:off x="10677041" y="2769997"/>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96DBD461-8571-5346-A1A1-4C8ED5A9DCF3}"/>
                </a:ext>
              </a:extLst>
            </p:cNvPr>
            <p:cNvSpPr>
              <a:spLocks noChangeAspect="1"/>
            </p:cNvSpPr>
            <p:nvPr/>
          </p:nvSpPr>
          <p:spPr>
            <a:xfrm>
              <a:off x="9646746" y="3787684"/>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a:extLst>
                <a:ext uri="{FF2B5EF4-FFF2-40B4-BE49-F238E27FC236}">
                  <a16:creationId xmlns:a16="http://schemas.microsoft.com/office/drawing/2014/main" id="{0016C6AB-F960-174E-93AF-C101126C8589}"/>
                </a:ext>
              </a:extLst>
            </p:cNvPr>
            <p:cNvSpPr>
              <a:spLocks noChangeAspect="1"/>
            </p:cNvSpPr>
            <p:nvPr/>
          </p:nvSpPr>
          <p:spPr>
            <a:xfrm>
              <a:off x="10332276" y="3162277"/>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a:extLst>
                <a:ext uri="{FF2B5EF4-FFF2-40B4-BE49-F238E27FC236}">
                  <a16:creationId xmlns:a16="http://schemas.microsoft.com/office/drawing/2014/main" id="{84C57130-C71B-9A40-8EBE-692D170F3AA9}"/>
                </a:ext>
              </a:extLst>
            </p:cNvPr>
            <p:cNvSpPr>
              <a:spLocks noChangeAspect="1"/>
            </p:cNvSpPr>
            <p:nvPr/>
          </p:nvSpPr>
          <p:spPr>
            <a:xfrm>
              <a:off x="10175053" y="3579119"/>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a:extLst>
                <a:ext uri="{FF2B5EF4-FFF2-40B4-BE49-F238E27FC236}">
                  <a16:creationId xmlns:a16="http://schemas.microsoft.com/office/drawing/2014/main" id="{80312468-ACD0-8746-933D-5763630C02A0}"/>
                </a:ext>
              </a:extLst>
            </p:cNvPr>
            <p:cNvSpPr>
              <a:spLocks noChangeAspect="1"/>
            </p:cNvSpPr>
            <p:nvPr/>
          </p:nvSpPr>
          <p:spPr>
            <a:xfrm>
              <a:off x="11475203" y="3769081"/>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18CC938C-A314-7346-84FA-878E92385B17}"/>
              </a:ext>
            </a:extLst>
          </p:cNvPr>
          <p:cNvGrpSpPr/>
          <p:nvPr/>
        </p:nvGrpSpPr>
        <p:grpSpPr>
          <a:xfrm>
            <a:off x="3444723" y="3024524"/>
            <a:ext cx="2314937" cy="1562582"/>
            <a:chOff x="3444723" y="2618757"/>
            <a:chExt cx="2314937" cy="1562582"/>
          </a:xfrm>
        </p:grpSpPr>
        <p:sp>
          <p:nvSpPr>
            <p:cNvPr id="31" name="正方形/長方形 30">
              <a:extLst>
                <a:ext uri="{FF2B5EF4-FFF2-40B4-BE49-F238E27FC236}">
                  <a16:creationId xmlns:a16="http://schemas.microsoft.com/office/drawing/2014/main" id="{78F4ED02-F9AE-6D4B-A885-68B48877CC76}"/>
                </a:ext>
              </a:extLst>
            </p:cNvPr>
            <p:cNvSpPr/>
            <p:nvPr/>
          </p:nvSpPr>
          <p:spPr>
            <a:xfrm>
              <a:off x="3444723" y="2618757"/>
              <a:ext cx="2314937" cy="15625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a:extLst>
                <a:ext uri="{FF2B5EF4-FFF2-40B4-BE49-F238E27FC236}">
                  <a16:creationId xmlns:a16="http://schemas.microsoft.com/office/drawing/2014/main" id="{C3B4F2A9-FEED-0949-8ECE-771B668C8EC1}"/>
                </a:ext>
              </a:extLst>
            </p:cNvPr>
            <p:cNvSpPr>
              <a:spLocks noChangeAspect="1"/>
            </p:cNvSpPr>
            <p:nvPr/>
          </p:nvSpPr>
          <p:spPr>
            <a:xfrm>
              <a:off x="4688879" y="2777534"/>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id="{10C53113-F5DA-9249-97BA-56AC22931E69}"/>
                </a:ext>
              </a:extLst>
            </p:cNvPr>
            <p:cNvSpPr>
              <a:spLocks noChangeAspect="1"/>
            </p:cNvSpPr>
            <p:nvPr/>
          </p:nvSpPr>
          <p:spPr>
            <a:xfrm>
              <a:off x="3658584" y="3795221"/>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CC12F19D-1690-3441-8043-EB1D378A546E}"/>
              </a:ext>
            </a:extLst>
          </p:cNvPr>
          <p:cNvGrpSpPr/>
          <p:nvPr/>
        </p:nvGrpSpPr>
        <p:grpSpPr>
          <a:xfrm>
            <a:off x="6230709" y="3012931"/>
            <a:ext cx="2314937" cy="1562582"/>
            <a:chOff x="6230709" y="2607164"/>
            <a:chExt cx="2314937" cy="1562582"/>
          </a:xfrm>
        </p:grpSpPr>
        <p:sp>
          <p:nvSpPr>
            <p:cNvPr id="39" name="正方形/長方形 38">
              <a:extLst>
                <a:ext uri="{FF2B5EF4-FFF2-40B4-BE49-F238E27FC236}">
                  <a16:creationId xmlns:a16="http://schemas.microsoft.com/office/drawing/2014/main" id="{8688FEA3-29D3-E240-8E7B-ABFA9AEBC9F4}"/>
                </a:ext>
              </a:extLst>
            </p:cNvPr>
            <p:cNvSpPr/>
            <p:nvPr/>
          </p:nvSpPr>
          <p:spPr>
            <a:xfrm>
              <a:off x="6230709" y="2607164"/>
              <a:ext cx="2314937" cy="15625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35A8762E-6E1C-6A42-AA9D-C06358C36138}"/>
                </a:ext>
              </a:extLst>
            </p:cNvPr>
            <p:cNvSpPr>
              <a:spLocks noChangeAspect="1"/>
            </p:cNvSpPr>
            <p:nvPr/>
          </p:nvSpPr>
          <p:spPr>
            <a:xfrm>
              <a:off x="6601793" y="3000998"/>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a:extLst>
                <a:ext uri="{FF2B5EF4-FFF2-40B4-BE49-F238E27FC236}">
                  <a16:creationId xmlns:a16="http://schemas.microsoft.com/office/drawing/2014/main" id="{1D628E5E-119F-5942-8AA1-DB894A9FA381}"/>
                </a:ext>
              </a:extLst>
            </p:cNvPr>
            <p:cNvSpPr>
              <a:spLocks noChangeAspect="1"/>
            </p:cNvSpPr>
            <p:nvPr/>
          </p:nvSpPr>
          <p:spPr>
            <a:xfrm>
              <a:off x="6972877" y="3575063"/>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a:extLst>
                <a:ext uri="{FF2B5EF4-FFF2-40B4-BE49-F238E27FC236}">
                  <a16:creationId xmlns:a16="http://schemas.microsoft.com/office/drawing/2014/main" id="{6CC92E1B-A832-4243-BD15-8D441CE8AA58}"/>
                </a:ext>
              </a:extLst>
            </p:cNvPr>
            <p:cNvSpPr>
              <a:spLocks noChangeAspect="1"/>
            </p:cNvSpPr>
            <p:nvPr/>
          </p:nvSpPr>
          <p:spPr>
            <a:xfrm>
              <a:off x="8273027" y="3765025"/>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D46AB74B-F517-4044-BAC5-61E7104985A2}"/>
              </a:ext>
            </a:extLst>
          </p:cNvPr>
          <p:cNvGrpSpPr/>
          <p:nvPr/>
        </p:nvGrpSpPr>
        <p:grpSpPr>
          <a:xfrm>
            <a:off x="710403" y="3026311"/>
            <a:ext cx="2314937" cy="1562582"/>
            <a:chOff x="710403" y="2620544"/>
            <a:chExt cx="2314937" cy="1562582"/>
          </a:xfrm>
        </p:grpSpPr>
        <p:sp>
          <p:nvSpPr>
            <p:cNvPr id="47" name="正方形/長方形 46">
              <a:extLst>
                <a:ext uri="{FF2B5EF4-FFF2-40B4-BE49-F238E27FC236}">
                  <a16:creationId xmlns:a16="http://schemas.microsoft.com/office/drawing/2014/main" id="{F643741B-327F-3142-B2C7-9282E1453CAB}"/>
                </a:ext>
              </a:extLst>
            </p:cNvPr>
            <p:cNvSpPr/>
            <p:nvPr/>
          </p:nvSpPr>
          <p:spPr>
            <a:xfrm>
              <a:off x="710403" y="2620544"/>
              <a:ext cx="2314937" cy="15625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a:extLst>
                <a:ext uri="{FF2B5EF4-FFF2-40B4-BE49-F238E27FC236}">
                  <a16:creationId xmlns:a16="http://schemas.microsoft.com/office/drawing/2014/main" id="{4AFAE86A-F9D1-3F4F-B521-40A2BFF72628}"/>
                </a:ext>
              </a:extLst>
            </p:cNvPr>
            <p:cNvSpPr>
              <a:spLocks noChangeAspect="1"/>
            </p:cNvSpPr>
            <p:nvPr/>
          </p:nvSpPr>
          <p:spPr>
            <a:xfrm>
              <a:off x="1609794" y="3171601"/>
              <a:ext cx="157223" cy="15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コンテンツ プレースホルダー 2">
            <a:extLst>
              <a:ext uri="{FF2B5EF4-FFF2-40B4-BE49-F238E27FC236}">
                <a16:creationId xmlns:a16="http://schemas.microsoft.com/office/drawing/2014/main" id="{8AA2F308-C999-3948-ABE7-F3CFD271BF29}"/>
              </a:ext>
            </a:extLst>
          </p:cNvPr>
          <p:cNvSpPr txBox="1">
            <a:spLocks/>
          </p:cNvSpPr>
          <p:nvPr/>
        </p:nvSpPr>
        <p:spPr>
          <a:xfrm>
            <a:off x="689443" y="5087431"/>
            <a:ext cx="10942983" cy="1276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The output image is randomized</a:t>
            </a:r>
          </a:p>
          <a:p>
            <a:r>
              <a:rPr lang="en-US" altLang="ja-JP" dirty="0"/>
              <a:t>If two circles are collude, the output is not correct</a:t>
            </a:r>
          </a:p>
        </p:txBody>
      </p:sp>
    </p:spTree>
    <p:extLst>
      <p:ext uri="{BB962C8B-B14F-4D97-AF65-F5344CB8AC3E}">
        <p14:creationId xmlns:p14="http://schemas.microsoft.com/office/powerpoint/2010/main" val="3065075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C4E6-D449-1849-8F9D-7B21B0EA7861}"/>
              </a:ext>
            </a:extLst>
          </p:cNvPr>
          <p:cNvSpPr>
            <a:spLocks noGrp="1"/>
          </p:cNvSpPr>
          <p:nvPr>
            <p:ph type="title"/>
          </p:nvPr>
        </p:nvSpPr>
        <p:spPr/>
        <p:txBody>
          <a:bodyPr/>
          <a:lstStyle/>
          <a:p>
            <a:r>
              <a:rPr kumimoji="1" lang="en-US" altLang="ja-JP" dirty="0"/>
              <a:t>Addition protocol 2</a:t>
            </a:r>
            <a:endParaRPr kumimoji="1" lang="ja-JP" altLang="en-US"/>
          </a:p>
        </p:txBody>
      </p:sp>
      <p:sp>
        <p:nvSpPr>
          <p:cNvPr id="4" name="スライド番号プレースホルダー 3">
            <a:extLst>
              <a:ext uri="{FF2B5EF4-FFF2-40B4-BE49-F238E27FC236}">
                <a16:creationId xmlns:a16="http://schemas.microsoft.com/office/drawing/2014/main" id="{57874D38-0C62-7E4F-A782-83E460FEC89F}"/>
              </a:ext>
            </a:extLst>
          </p:cNvPr>
          <p:cNvSpPr>
            <a:spLocks noGrp="1"/>
          </p:cNvSpPr>
          <p:nvPr>
            <p:ph type="sldNum" sz="quarter" idx="12"/>
          </p:nvPr>
        </p:nvSpPr>
        <p:spPr/>
        <p:txBody>
          <a:bodyPr/>
          <a:lstStyle/>
          <a:p>
            <a:fld id="{71766878-3199-4EAB-94E7-2D6D11070E14}" type="slidenum">
              <a:rPr lang="en-US" smtClean="0"/>
              <a:t>35</a:t>
            </a:fld>
            <a:endParaRPr lang="en-US" dirty="0"/>
          </a:p>
        </p:txBody>
      </p:sp>
      <p:sp>
        <p:nvSpPr>
          <p:cNvPr id="20" name="コンテンツ プレースホルダー 2">
            <a:extLst>
              <a:ext uri="{FF2B5EF4-FFF2-40B4-BE49-F238E27FC236}">
                <a16:creationId xmlns:a16="http://schemas.microsoft.com/office/drawing/2014/main" id="{356E0AC2-7EEB-A94F-A416-029016F490AF}"/>
              </a:ext>
            </a:extLst>
          </p:cNvPr>
          <p:cNvSpPr txBox="1">
            <a:spLocks/>
          </p:cNvSpPr>
          <p:nvPr/>
        </p:nvSpPr>
        <p:spPr>
          <a:xfrm>
            <a:off x="3590574" y="1946087"/>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Bob’s</a:t>
            </a:r>
          </a:p>
          <a:p>
            <a:pPr marL="0" indent="0" algn="ctr">
              <a:buNone/>
            </a:pPr>
            <a:r>
              <a:rPr lang="en" altLang="ja-JP" dirty="0"/>
              <a:t>input = 2</a:t>
            </a:r>
          </a:p>
        </p:txBody>
      </p:sp>
      <p:sp>
        <p:nvSpPr>
          <p:cNvPr id="25" name="コンテンツ プレースホルダー 2">
            <a:extLst>
              <a:ext uri="{FF2B5EF4-FFF2-40B4-BE49-F238E27FC236}">
                <a16:creationId xmlns:a16="http://schemas.microsoft.com/office/drawing/2014/main" id="{AED0532F-20B1-D746-9673-9B1CF5E09156}"/>
              </a:ext>
            </a:extLst>
          </p:cNvPr>
          <p:cNvSpPr txBox="1">
            <a:spLocks/>
          </p:cNvSpPr>
          <p:nvPr/>
        </p:nvSpPr>
        <p:spPr>
          <a:xfrm>
            <a:off x="759936" y="2032612"/>
            <a:ext cx="1976723" cy="946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Alice’s</a:t>
            </a:r>
          </a:p>
          <a:p>
            <a:pPr marL="0" indent="0" algn="ctr">
              <a:buNone/>
            </a:pPr>
            <a:r>
              <a:rPr lang="en" altLang="ja-JP" dirty="0"/>
              <a:t>input = 1</a:t>
            </a:r>
          </a:p>
        </p:txBody>
      </p:sp>
      <p:sp>
        <p:nvSpPr>
          <p:cNvPr id="26" name="コンテンツ プレースホルダー 2">
            <a:extLst>
              <a:ext uri="{FF2B5EF4-FFF2-40B4-BE49-F238E27FC236}">
                <a16:creationId xmlns:a16="http://schemas.microsoft.com/office/drawing/2014/main" id="{B00FC11C-8C10-984D-90EF-D2048AB8CAE6}"/>
              </a:ext>
            </a:extLst>
          </p:cNvPr>
          <p:cNvSpPr txBox="1">
            <a:spLocks/>
          </p:cNvSpPr>
          <p:nvPr/>
        </p:nvSpPr>
        <p:spPr>
          <a:xfrm>
            <a:off x="6310222" y="757419"/>
            <a:ext cx="2300378" cy="540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Input sheet:</a:t>
            </a:r>
          </a:p>
        </p:txBody>
      </p:sp>
      <p:sp>
        <p:nvSpPr>
          <p:cNvPr id="17" name="コンテンツ プレースホルダー 2">
            <a:extLst>
              <a:ext uri="{FF2B5EF4-FFF2-40B4-BE49-F238E27FC236}">
                <a16:creationId xmlns:a16="http://schemas.microsoft.com/office/drawing/2014/main" id="{5195788F-8A22-9A42-ACE2-DAB477094B44}"/>
              </a:ext>
            </a:extLst>
          </p:cNvPr>
          <p:cNvSpPr txBox="1">
            <a:spLocks/>
          </p:cNvSpPr>
          <p:nvPr/>
        </p:nvSpPr>
        <p:spPr>
          <a:xfrm>
            <a:off x="709876" y="5035119"/>
            <a:ext cx="1876212" cy="53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 altLang="ja-JP" dirty="0"/>
          </a:p>
          <a:p>
            <a:pPr marL="0" indent="0" algn="ctr">
              <a:buNone/>
            </a:pPr>
            <a:endParaRPr lang="en" altLang="ja-JP" dirty="0"/>
          </a:p>
        </p:txBody>
      </p:sp>
      <p:sp>
        <p:nvSpPr>
          <p:cNvPr id="3" name="正方形/長方形 2">
            <a:extLst>
              <a:ext uri="{FF2B5EF4-FFF2-40B4-BE49-F238E27FC236}">
                <a16:creationId xmlns:a16="http://schemas.microsoft.com/office/drawing/2014/main" id="{9DF4D8BB-B9C2-D14E-82E1-E36AE69848B2}"/>
              </a:ext>
            </a:extLst>
          </p:cNvPr>
          <p:cNvSpPr/>
          <p:nvPr/>
        </p:nvSpPr>
        <p:spPr>
          <a:xfrm>
            <a:off x="8610600" y="502016"/>
            <a:ext cx="1644570" cy="105177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2">
            <a:extLst>
              <a:ext uri="{FF2B5EF4-FFF2-40B4-BE49-F238E27FC236}">
                <a16:creationId xmlns:a16="http://schemas.microsoft.com/office/drawing/2014/main" id="{57E0D202-D2F9-8F46-AC42-8C16768E53FF}"/>
              </a:ext>
            </a:extLst>
          </p:cNvPr>
          <p:cNvSpPr txBox="1">
            <a:spLocks/>
          </p:cNvSpPr>
          <p:nvPr/>
        </p:nvSpPr>
        <p:spPr>
          <a:xfrm>
            <a:off x="6448644" y="1946087"/>
            <a:ext cx="1876212" cy="1002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dirty="0"/>
              <a:t>Carol’s</a:t>
            </a:r>
          </a:p>
          <a:p>
            <a:pPr marL="0" indent="0" algn="ctr">
              <a:buNone/>
            </a:pPr>
            <a:r>
              <a:rPr lang="en" altLang="ja-JP" dirty="0"/>
              <a:t>input = 3</a:t>
            </a:r>
          </a:p>
        </p:txBody>
      </p:sp>
      <p:sp>
        <p:nvSpPr>
          <p:cNvPr id="30" name="コンテンツ プレースホルダー 2">
            <a:extLst>
              <a:ext uri="{FF2B5EF4-FFF2-40B4-BE49-F238E27FC236}">
                <a16:creationId xmlns:a16="http://schemas.microsoft.com/office/drawing/2014/main" id="{8AA2F308-C999-3948-ABE7-F3CFD271BF29}"/>
              </a:ext>
            </a:extLst>
          </p:cNvPr>
          <p:cNvSpPr txBox="1">
            <a:spLocks/>
          </p:cNvSpPr>
          <p:nvPr/>
        </p:nvSpPr>
        <p:spPr>
          <a:xfrm>
            <a:off x="689443" y="5087431"/>
            <a:ext cx="10942983" cy="1276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Chalkboard" panose="03050602040202020205"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Chalkboard" panose="03050602040202020205"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Chalkboard" panose="03050602040202020205"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Chalkboard" panose="03050602040202020205"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Use      instead of </a:t>
            </a:r>
          </a:p>
          <a:p>
            <a:r>
              <a:rPr lang="en-US" altLang="ja-JP" dirty="0"/>
              <a:t>The collision probability is reduced</a:t>
            </a:r>
          </a:p>
        </p:txBody>
      </p:sp>
      <p:grpSp>
        <p:nvGrpSpPr>
          <p:cNvPr id="15" name="グループ化 14">
            <a:extLst>
              <a:ext uri="{FF2B5EF4-FFF2-40B4-BE49-F238E27FC236}">
                <a16:creationId xmlns:a16="http://schemas.microsoft.com/office/drawing/2014/main" id="{6F232B24-8F95-664D-B981-FC2BDF327E0F}"/>
              </a:ext>
            </a:extLst>
          </p:cNvPr>
          <p:cNvGrpSpPr/>
          <p:nvPr/>
        </p:nvGrpSpPr>
        <p:grpSpPr>
          <a:xfrm>
            <a:off x="9432885" y="3016987"/>
            <a:ext cx="2314937" cy="1562582"/>
            <a:chOff x="9432885" y="3016987"/>
            <a:chExt cx="2314937" cy="1562582"/>
          </a:xfrm>
        </p:grpSpPr>
        <p:sp>
          <p:nvSpPr>
            <p:cNvPr id="22" name="正方形/長方形 21">
              <a:extLst>
                <a:ext uri="{FF2B5EF4-FFF2-40B4-BE49-F238E27FC236}">
                  <a16:creationId xmlns:a16="http://schemas.microsoft.com/office/drawing/2014/main" id="{21B6F23F-7BE9-2248-938C-D95ACB88F03B}"/>
                </a:ext>
              </a:extLst>
            </p:cNvPr>
            <p:cNvSpPr/>
            <p:nvPr/>
          </p:nvSpPr>
          <p:spPr>
            <a:xfrm>
              <a:off x="9432885" y="3016987"/>
              <a:ext cx="2314937" cy="15625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0C2BBA1E-301E-5949-9908-2F797ADD57DB}"/>
                </a:ext>
              </a:extLst>
            </p:cNvPr>
            <p:cNvGrpSpPr/>
            <p:nvPr/>
          </p:nvGrpSpPr>
          <p:grpSpPr>
            <a:xfrm>
              <a:off x="9646746" y="4193451"/>
              <a:ext cx="157223" cy="157223"/>
              <a:chOff x="9646746" y="4193451"/>
              <a:chExt cx="157223" cy="157223"/>
            </a:xfrm>
          </p:grpSpPr>
          <p:sp>
            <p:nvSpPr>
              <p:cNvPr id="24" name="円/楕円 23">
                <a:extLst>
                  <a:ext uri="{FF2B5EF4-FFF2-40B4-BE49-F238E27FC236}">
                    <a16:creationId xmlns:a16="http://schemas.microsoft.com/office/drawing/2014/main" id="{96DBD461-8571-5346-A1A1-4C8ED5A9DCF3}"/>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68DA31AD-AA93-3745-A5E5-7820D3AA958C}"/>
                  </a:ext>
                </a:extLst>
              </p:cNvPr>
              <p:cNvCxnSpPr>
                <a:cxnSpLocks/>
                <a:endCxn id="24"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1B0812B6-953C-7944-B3EE-D52E167FF144}"/>
                </a:ext>
              </a:extLst>
            </p:cNvPr>
            <p:cNvGrpSpPr/>
            <p:nvPr/>
          </p:nvGrpSpPr>
          <p:grpSpPr>
            <a:xfrm rot="2700000">
              <a:off x="11164015" y="3498757"/>
              <a:ext cx="157223" cy="157223"/>
              <a:chOff x="9646746" y="4193451"/>
              <a:chExt cx="157223" cy="157223"/>
            </a:xfrm>
          </p:grpSpPr>
          <p:sp>
            <p:nvSpPr>
              <p:cNvPr id="41" name="円/楕円 40">
                <a:extLst>
                  <a:ext uri="{FF2B5EF4-FFF2-40B4-BE49-F238E27FC236}">
                    <a16:creationId xmlns:a16="http://schemas.microsoft.com/office/drawing/2014/main" id="{A83C7E8B-1751-0549-B536-2729DCDE23E2}"/>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F914235B-58A7-034C-B43A-08436C6B6272}"/>
                  </a:ext>
                </a:extLst>
              </p:cNvPr>
              <p:cNvCxnSpPr>
                <a:cxnSpLocks/>
                <a:endCxn id="41"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BCDD2884-1B8F-ED46-A6FC-E68D8FB22387}"/>
                </a:ext>
              </a:extLst>
            </p:cNvPr>
            <p:cNvGrpSpPr/>
            <p:nvPr/>
          </p:nvGrpSpPr>
          <p:grpSpPr>
            <a:xfrm rot="4200000">
              <a:off x="9919571" y="3394358"/>
              <a:ext cx="157223" cy="157223"/>
              <a:chOff x="9646746" y="4193451"/>
              <a:chExt cx="157223" cy="157223"/>
            </a:xfrm>
          </p:grpSpPr>
          <p:sp>
            <p:nvSpPr>
              <p:cNvPr id="46" name="円/楕円 45">
                <a:extLst>
                  <a:ext uri="{FF2B5EF4-FFF2-40B4-BE49-F238E27FC236}">
                    <a16:creationId xmlns:a16="http://schemas.microsoft.com/office/drawing/2014/main" id="{DB74912C-0B3B-EE4C-8402-0EAD17AAC227}"/>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E257E06F-5C08-9F4E-9ED8-554B2DCBB98E}"/>
                  </a:ext>
                </a:extLst>
              </p:cNvPr>
              <p:cNvCxnSpPr>
                <a:cxnSpLocks/>
                <a:endCxn id="46"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B896D4A4-3590-0741-9406-2F7500FA5C43}"/>
                </a:ext>
              </a:extLst>
            </p:cNvPr>
            <p:cNvGrpSpPr/>
            <p:nvPr/>
          </p:nvGrpSpPr>
          <p:grpSpPr>
            <a:xfrm rot="7380000">
              <a:off x="10341140" y="3975029"/>
              <a:ext cx="157223" cy="157223"/>
              <a:chOff x="9646746" y="4193451"/>
              <a:chExt cx="157223" cy="157223"/>
            </a:xfrm>
          </p:grpSpPr>
          <p:sp>
            <p:nvSpPr>
              <p:cNvPr id="54" name="円/楕円 53">
                <a:extLst>
                  <a:ext uri="{FF2B5EF4-FFF2-40B4-BE49-F238E27FC236}">
                    <a16:creationId xmlns:a16="http://schemas.microsoft.com/office/drawing/2014/main" id="{E60C6967-94CE-3B4C-B0FB-A8DCAE2678BD}"/>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974783C6-A60B-8A40-B391-6C05BE37A1FA}"/>
                  </a:ext>
                </a:extLst>
              </p:cNvPr>
              <p:cNvCxnSpPr>
                <a:cxnSpLocks/>
                <a:endCxn id="54"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433A532C-671D-8B47-A16E-6D80C82C226E}"/>
                </a:ext>
              </a:extLst>
            </p:cNvPr>
            <p:cNvGrpSpPr/>
            <p:nvPr/>
          </p:nvGrpSpPr>
          <p:grpSpPr>
            <a:xfrm rot="9360000">
              <a:off x="10615321" y="3363199"/>
              <a:ext cx="157223" cy="157223"/>
              <a:chOff x="9646746" y="4193451"/>
              <a:chExt cx="157223" cy="157223"/>
            </a:xfrm>
          </p:grpSpPr>
          <p:sp>
            <p:nvSpPr>
              <p:cNvPr id="57" name="円/楕円 56">
                <a:extLst>
                  <a:ext uri="{FF2B5EF4-FFF2-40B4-BE49-F238E27FC236}">
                    <a16:creationId xmlns:a16="http://schemas.microsoft.com/office/drawing/2014/main" id="{FE32AC12-33AA-4E4C-BD6D-415E85C4A91C}"/>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557C2A89-2EBD-534E-A13D-6B9FB6653576}"/>
                  </a:ext>
                </a:extLst>
              </p:cNvPr>
              <p:cNvCxnSpPr>
                <a:cxnSpLocks/>
                <a:endCxn id="57"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18582EE0-825E-2346-80A2-A23E44792CE9}"/>
                </a:ext>
              </a:extLst>
            </p:cNvPr>
            <p:cNvGrpSpPr/>
            <p:nvPr/>
          </p:nvGrpSpPr>
          <p:grpSpPr>
            <a:xfrm rot="9360000">
              <a:off x="11189063" y="4055443"/>
              <a:ext cx="157223" cy="157223"/>
              <a:chOff x="9646746" y="4193451"/>
              <a:chExt cx="157223" cy="157223"/>
            </a:xfrm>
          </p:grpSpPr>
          <p:sp>
            <p:nvSpPr>
              <p:cNvPr id="60" name="円/楕円 59">
                <a:extLst>
                  <a:ext uri="{FF2B5EF4-FFF2-40B4-BE49-F238E27FC236}">
                    <a16:creationId xmlns:a16="http://schemas.microsoft.com/office/drawing/2014/main" id="{9CD1065A-6A9A-044C-B1CB-ED4F082B7EE0}"/>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E47E3039-3D65-674C-94EE-F014F79877AD}"/>
                  </a:ext>
                </a:extLst>
              </p:cNvPr>
              <p:cNvCxnSpPr>
                <a:cxnSpLocks/>
                <a:endCxn id="60"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3" name="正方形/長方形 62">
            <a:extLst>
              <a:ext uri="{FF2B5EF4-FFF2-40B4-BE49-F238E27FC236}">
                <a16:creationId xmlns:a16="http://schemas.microsoft.com/office/drawing/2014/main" id="{2C753771-E764-A74A-A905-694E6658ADC9}"/>
              </a:ext>
            </a:extLst>
          </p:cNvPr>
          <p:cNvSpPr/>
          <p:nvPr/>
        </p:nvSpPr>
        <p:spPr>
          <a:xfrm>
            <a:off x="6167848" y="3071870"/>
            <a:ext cx="2314937" cy="15625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a:extLst>
              <a:ext uri="{FF2B5EF4-FFF2-40B4-BE49-F238E27FC236}">
                <a16:creationId xmlns:a16="http://schemas.microsoft.com/office/drawing/2014/main" id="{80128AE4-6EC1-2240-B0DF-EB4BFC45DB55}"/>
              </a:ext>
            </a:extLst>
          </p:cNvPr>
          <p:cNvGrpSpPr/>
          <p:nvPr/>
        </p:nvGrpSpPr>
        <p:grpSpPr>
          <a:xfrm rot="2700000">
            <a:off x="7898978" y="3553640"/>
            <a:ext cx="157223" cy="157223"/>
            <a:chOff x="9646746" y="4193451"/>
            <a:chExt cx="157223" cy="157223"/>
          </a:xfrm>
        </p:grpSpPr>
        <p:sp>
          <p:nvSpPr>
            <p:cNvPr id="78" name="円/楕円 77">
              <a:extLst>
                <a:ext uri="{FF2B5EF4-FFF2-40B4-BE49-F238E27FC236}">
                  <a16:creationId xmlns:a16="http://schemas.microsoft.com/office/drawing/2014/main" id="{9621E5E5-9185-704B-B5AC-AD464B739188}"/>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a:extLst>
                <a:ext uri="{FF2B5EF4-FFF2-40B4-BE49-F238E27FC236}">
                  <a16:creationId xmlns:a16="http://schemas.microsoft.com/office/drawing/2014/main" id="{5CFFD614-A9A6-3B45-BAF5-122BDE596000}"/>
                </a:ext>
              </a:extLst>
            </p:cNvPr>
            <p:cNvCxnSpPr>
              <a:cxnSpLocks/>
              <a:endCxn id="78"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グループ化 65">
            <a:extLst>
              <a:ext uri="{FF2B5EF4-FFF2-40B4-BE49-F238E27FC236}">
                <a16:creationId xmlns:a16="http://schemas.microsoft.com/office/drawing/2014/main" id="{B473A964-4DB8-C543-B949-B510F29049CC}"/>
              </a:ext>
            </a:extLst>
          </p:cNvPr>
          <p:cNvGrpSpPr/>
          <p:nvPr/>
        </p:nvGrpSpPr>
        <p:grpSpPr>
          <a:xfrm rot="4200000">
            <a:off x="6654534" y="3449241"/>
            <a:ext cx="157223" cy="157223"/>
            <a:chOff x="9646746" y="4193451"/>
            <a:chExt cx="157223" cy="157223"/>
          </a:xfrm>
        </p:grpSpPr>
        <p:sp>
          <p:nvSpPr>
            <p:cNvPr id="76" name="円/楕円 75">
              <a:extLst>
                <a:ext uri="{FF2B5EF4-FFF2-40B4-BE49-F238E27FC236}">
                  <a16:creationId xmlns:a16="http://schemas.microsoft.com/office/drawing/2014/main" id="{F6F40CB2-2C66-CD45-A536-FD663B1D532C}"/>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a:extLst>
                <a:ext uri="{FF2B5EF4-FFF2-40B4-BE49-F238E27FC236}">
                  <a16:creationId xmlns:a16="http://schemas.microsoft.com/office/drawing/2014/main" id="{5E8D9FFF-9BC5-F446-9E93-49D329C6506E}"/>
                </a:ext>
              </a:extLst>
            </p:cNvPr>
            <p:cNvCxnSpPr>
              <a:cxnSpLocks/>
              <a:endCxn id="76"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a:extLst>
              <a:ext uri="{FF2B5EF4-FFF2-40B4-BE49-F238E27FC236}">
                <a16:creationId xmlns:a16="http://schemas.microsoft.com/office/drawing/2014/main" id="{3A379B07-CB0B-DC4C-BA00-DCD047683D7B}"/>
              </a:ext>
            </a:extLst>
          </p:cNvPr>
          <p:cNvGrpSpPr/>
          <p:nvPr/>
        </p:nvGrpSpPr>
        <p:grpSpPr>
          <a:xfrm rot="7380000">
            <a:off x="7076103" y="4029912"/>
            <a:ext cx="157223" cy="157223"/>
            <a:chOff x="9646746" y="4193451"/>
            <a:chExt cx="157223" cy="157223"/>
          </a:xfrm>
        </p:grpSpPr>
        <p:sp>
          <p:nvSpPr>
            <p:cNvPr id="74" name="円/楕円 73">
              <a:extLst>
                <a:ext uri="{FF2B5EF4-FFF2-40B4-BE49-F238E27FC236}">
                  <a16:creationId xmlns:a16="http://schemas.microsoft.com/office/drawing/2014/main" id="{D9009430-D9F2-5E4D-BBBE-FA807EED1E56}"/>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 name="直線コネクタ 74">
              <a:extLst>
                <a:ext uri="{FF2B5EF4-FFF2-40B4-BE49-F238E27FC236}">
                  <a16:creationId xmlns:a16="http://schemas.microsoft.com/office/drawing/2014/main" id="{C739BB2F-D10F-1A4C-AF6B-5C6464B00AFE}"/>
                </a:ext>
              </a:extLst>
            </p:cNvPr>
            <p:cNvCxnSpPr>
              <a:cxnSpLocks/>
              <a:endCxn id="74"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正方形/長方形 82">
            <a:extLst>
              <a:ext uri="{FF2B5EF4-FFF2-40B4-BE49-F238E27FC236}">
                <a16:creationId xmlns:a16="http://schemas.microsoft.com/office/drawing/2014/main" id="{AFED3EA4-79E6-3243-9734-6CD9839D7413}"/>
              </a:ext>
            </a:extLst>
          </p:cNvPr>
          <p:cNvSpPr/>
          <p:nvPr/>
        </p:nvSpPr>
        <p:spPr>
          <a:xfrm>
            <a:off x="590828" y="3071870"/>
            <a:ext cx="2314937" cy="15625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9" name="グループ化 88">
            <a:extLst>
              <a:ext uri="{FF2B5EF4-FFF2-40B4-BE49-F238E27FC236}">
                <a16:creationId xmlns:a16="http://schemas.microsoft.com/office/drawing/2014/main" id="{4F6765F4-58F6-484D-8F75-65E5257A094D}"/>
              </a:ext>
            </a:extLst>
          </p:cNvPr>
          <p:cNvGrpSpPr/>
          <p:nvPr/>
        </p:nvGrpSpPr>
        <p:grpSpPr>
          <a:xfrm rot="9360000">
            <a:off x="2347006" y="4110326"/>
            <a:ext cx="157223" cy="157223"/>
            <a:chOff x="9646746" y="4193451"/>
            <a:chExt cx="157223" cy="157223"/>
          </a:xfrm>
        </p:grpSpPr>
        <p:sp>
          <p:nvSpPr>
            <p:cNvPr id="90" name="円/楕円 89">
              <a:extLst>
                <a:ext uri="{FF2B5EF4-FFF2-40B4-BE49-F238E27FC236}">
                  <a16:creationId xmlns:a16="http://schemas.microsoft.com/office/drawing/2014/main" id="{D63C57E1-44E8-BE40-B03C-4FEDD0749EF6}"/>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コネクタ 90">
              <a:extLst>
                <a:ext uri="{FF2B5EF4-FFF2-40B4-BE49-F238E27FC236}">
                  <a16:creationId xmlns:a16="http://schemas.microsoft.com/office/drawing/2014/main" id="{0360AD6E-0819-3E4F-9AB6-EBA8EA41152B}"/>
                </a:ext>
              </a:extLst>
            </p:cNvPr>
            <p:cNvCxnSpPr>
              <a:cxnSpLocks/>
              <a:endCxn id="90"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正方形/長方形 102">
            <a:extLst>
              <a:ext uri="{FF2B5EF4-FFF2-40B4-BE49-F238E27FC236}">
                <a16:creationId xmlns:a16="http://schemas.microsoft.com/office/drawing/2014/main" id="{F58F748A-00D8-7947-A38B-DE8C78E17A11}"/>
              </a:ext>
            </a:extLst>
          </p:cNvPr>
          <p:cNvSpPr/>
          <p:nvPr/>
        </p:nvSpPr>
        <p:spPr>
          <a:xfrm>
            <a:off x="3376713" y="3071870"/>
            <a:ext cx="2314937" cy="15625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 name="グループ化 103">
            <a:extLst>
              <a:ext uri="{FF2B5EF4-FFF2-40B4-BE49-F238E27FC236}">
                <a16:creationId xmlns:a16="http://schemas.microsoft.com/office/drawing/2014/main" id="{2986D1C3-7E5E-C242-95E6-AC59BB4E9B95}"/>
              </a:ext>
            </a:extLst>
          </p:cNvPr>
          <p:cNvGrpSpPr/>
          <p:nvPr/>
        </p:nvGrpSpPr>
        <p:grpSpPr>
          <a:xfrm>
            <a:off x="3590574" y="4248334"/>
            <a:ext cx="157223" cy="157223"/>
            <a:chOff x="9646746" y="4193451"/>
            <a:chExt cx="157223" cy="157223"/>
          </a:xfrm>
        </p:grpSpPr>
        <p:sp>
          <p:nvSpPr>
            <p:cNvPr id="120" name="円/楕円 119">
              <a:extLst>
                <a:ext uri="{FF2B5EF4-FFF2-40B4-BE49-F238E27FC236}">
                  <a16:creationId xmlns:a16="http://schemas.microsoft.com/office/drawing/2014/main" id="{596AA78D-3CFF-A643-8589-969935E6A0AF}"/>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a:extLst>
                <a:ext uri="{FF2B5EF4-FFF2-40B4-BE49-F238E27FC236}">
                  <a16:creationId xmlns:a16="http://schemas.microsoft.com/office/drawing/2014/main" id="{CF4711FB-DDD0-5C44-8D1F-FB6747E3DD5F}"/>
                </a:ext>
              </a:extLst>
            </p:cNvPr>
            <p:cNvCxnSpPr>
              <a:cxnSpLocks/>
              <a:endCxn id="120"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グループ化 107">
            <a:extLst>
              <a:ext uri="{FF2B5EF4-FFF2-40B4-BE49-F238E27FC236}">
                <a16:creationId xmlns:a16="http://schemas.microsoft.com/office/drawing/2014/main" id="{E26294E0-9629-264A-942F-DAB984228E38}"/>
              </a:ext>
            </a:extLst>
          </p:cNvPr>
          <p:cNvGrpSpPr/>
          <p:nvPr/>
        </p:nvGrpSpPr>
        <p:grpSpPr>
          <a:xfrm rot="9360000">
            <a:off x="4559149" y="3418082"/>
            <a:ext cx="157223" cy="157223"/>
            <a:chOff x="9646746" y="4193451"/>
            <a:chExt cx="157223" cy="157223"/>
          </a:xfrm>
        </p:grpSpPr>
        <p:sp>
          <p:nvSpPr>
            <p:cNvPr id="112" name="円/楕円 111">
              <a:extLst>
                <a:ext uri="{FF2B5EF4-FFF2-40B4-BE49-F238E27FC236}">
                  <a16:creationId xmlns:a16="http://schemas.microsoft.com/office/drawing/2014/main" id="{E58F45AC-2D48-7443-88D9-6438F0F97729}"/>
                </a:ext>
              </a:extLst>
            </p:cNvPr>
            <p:cNvSpPr>
              <a:spLocks noChangeAspect="1"/>
            </p:cNvSpPr>
            <p:nvPr/>
          </p:nvSpPr>
          <p:spPr>
            <a:xfrm>
              <a:off x="9646746" y="4193451"/>
              <a:ext cx="157223" cy="1572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3" name="直線コネクタ 112">
              <a:extLst>
                <a:ext uri="{FF2B5EF4-FFF2-40B4-BE49-F238E27FC236}">
                  <a16:creationId xmlns:a16="http://schemas.microsoft.com/office/drawing/2014/main" id="{299569E9-7215-6A49-BC44-6E95B202AE23}"/>
                </a:ext>
              </a:extLst>
            </p:cNvPr>
            <p:cNvCxnSpPr>
              <a:cxnSpLocks/>
              <a:endCxn id="112" idx="6"/>
            </p:cNvCxnSpPr>
            <p:nvPr/>
          </p:nvCxnSpPr>
          <p:spPr>
            <a:xfrm flipV="1">
              <a:off x="9646746" y="4272063"/>
              <a:ext cx="157223" cy="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グループ化 121">
            <a:extLst>
              <a:ext uri="{FF2B5EF4-FFF2-40B4-BE49-F238E27FC236}">
                <a16:creationId xmlns:a16="http://schemas.microsoft.com/office/drawing/2014/main" id="{B836D1D1-351F-5D4B-A6C1-BC0EDB8865C5}"/>
              </a:ext>
            </a:extLst>
          </p:cNvPr>
          <p:cNvGrpSpPr>
            <a:grpSpLocks noChangeAspect="1"/>
          </p:cNvGrpSpPr>
          <p:nvPr/>
        </p:nvGrpSpPr>
        <p:grpSpPr>
          <a:xfrm>
            <a:off x="1739631" y="5046570"/>
            <a:ext cx="474474" cy="474474"/>
            <a:chOff x="9646746" y="4193451"/>
            <a:chExt cx="157223" cy="157223"/>
          </a:xfrm>
        </p:grpSpPr>
        <p:sp>
          <p:nvSpPr>
            <p:cNvPr id="123" name="円/楕円 122">
              <a:extLst>
                <a:ext uri="{FF2B5EF4-FFF2-40B4-BE49-F238E27FC236}">
                  <a16:creationId xmlns:a16="http://schemas.microsoft.com/office/drawing/2014/main" id="{B094775C-D041-0441-88D2-CD2006392CA1}"/>
                </a:ext>
              </a:extLst>
            </p:cNvPr>
            <p:cNvSpPr>
              <a:spLocks noChangeAspect="1"/>
            </p:cNvSpPr>
            <p:nvPr/>
          </p:nvSpPr>
          <p:spPr>
            <a:xfrm>
              <a:off x="9646746" y="4193451"/>
              <a:ext cx="157223" cy="15722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コネクタ 123">
              <a:extLst>
                <a:ext uri="{FF2B5EF4-FFF2-40B4-BE49-F238E27FC236}">
                  <a16:creationId xmlns:a16="http://schemas.microsoft.com/office/drawing/2014/main" id="{2DCD24DF-1558-3844-BD51-B88BF7A8F707}"/>
                </a:ext>
              </a:extLst>
            </p:cNvPr>
            <p:cNvCxnSpPr>
              <a:cxnSpLocks/>
              <a:endCxn id="123" idx="6"/>
            </p:cNvCxnSpPr>
            <p:nvPr/>
          </p:nvCxnSpPr>
          <p:spPr>
            <a:xfrm flipV="1">
              <a:off x="9646746" y="4272063"/>
              <a:ext cx="157223" cy="1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円/楕円 125">
            <a:extLst>
              <a:ext uri="{FF2B5EF4-FFF2-40B4-BE49-F238E27FC236}">
                <a16:creationId xmlns:a16="http://schemas.microsoft.com/office/drawing/2014/main" id="{D45DC308-72C7-A34B-B09B-D0ED105DC7FF}"/>
              </a:ext>
            </a:extLst>
          </p:cNvPr>
          <p:cNvSpPr>
            <a:spLocks noChangeAspect="1"/>
          </p:cNvSpPr>
          <p:nvPr/>
        </p:nvSpPr>
        <p:spPr>
          <a:xfrm>
            <a:off x="4173399" y="5046570"/>
            <a:ext cx="474474" cy="474474"/>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5919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a:xfrm>
            <a:off x="838200" y="493148"/>
            <a:ext cx="10515600" cy="922585"/>
          </a:xfrm>
        </p:spPr>
        <p:txBody>
          <a:bodyPr/>
          <a:lstStyle/>
          <a:p>
            <a:pPr algn="ctr"/>
            <a:r>
              <a:rPr lang="en-US" altLang="ja-JP" dirty="0"/>
              <a:t>Conclusion</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36</a:t>
            </a:fld>
            <a:endParaRPr lang="en-US" dirty="0"/>
          </a:p>
        </p:txBody>
      </p:sp>
      <p:sp>
        <p:nvSpPr>
          <p:cNvPr id="4" name="コンテンツ プレースホルダー 2">
            <a:extLst>
              <a:ext uri="{FF2B5EF4-FFF2-40B4-BE49-F238E27FC236}">
                <a16:creationId xmlns:a16="http://schemas.microsoft.com/office/drawing/2014/main" id="{C8E37D53-9F4B-2749-923C-52D7951AF6D6}"/>
              </a:ext>
            </a:extLst>
          </p:cNvPr>
          <p:cNvSpPr>
            <a:spLocks noGrp="1"/>
          </p:cNvSpPr>
          <p:nvPr>
            <p:ph idx="1"/>
          </p:nvPr>
        </p:nvSpPr>
        <p:spPr>
          <a:xfrm>
            <a:off x="838200" y="1279871"/>
            <a:ext cx="10515600" cy="4755832"/>
          </a:xfrm>
        </p:spPr>
        <p:txBody>
          <a:bodyPr>
            <a:noAutofit/>
          </a:bodyPr>
          <a:lstStyle/>
          <a:p>
            <a:pPr marL="0" indent="0">
              <a:buNone/>
            </a:pPr>
            <a:endParaRPr lang="en-US" altLang="ja-JP" u="sng" dirty="0"/>
          </a:p>
          <a:p>
            <a:pPr marL="0" indent="0">
              <a:buNone/>
            </a:pPr>
            <a:r>
              <a:rPr lang="en-US" altLang="ja-JP" b="1" dirty="0"/>
              <a:t>CONTRIBUTIONS: </a:t>
            </a:r>
          </a:p>
          <a:p>
            <a:pPr marL="0" indent="0">
              <a:buNone/>
            </a:pPr>
            <a:endParaRPr lang="en-US" altLang="ja-JP" u="sng" dirty="0"/>
          </a:p>
          <a:p>
            <a:r>
              <a:rPr lang="en-US" altLang="ja-JP" dirty="0"/>
              <a:t>Light cryptography is a new model of physical cryptography</a:t>
            </a:r>
          </a:p>
          <a:p>
            <a:r>
              <a:rPr lang="en-US" altLang="ja-JP" dirty="0"/>
              <a:t>Secure computation based on light and shadows :</a:t>
            </a:r>
          </a:p>
          <a:p>
            <a:pPr marL="0" indent="0">
              <a:buNone/>
            </a:pPr>
            <a:r>
              <a:rPr lang="en-US" altLang="ja-JP" dirty="0"/>
              <a:t> - Max/Minimum</a:t>
            </a:r>
          </a:p>
          <a:p>
            <a:pPr marL="0" indent="0">
              <a:buNone/>
            </a:pPr>
            <a:r>
              <a:rPr lang="en-US" altLang="ja-JP" dirty="0"/>
              <a:t> - Addition </a:t>
            </a:r>
          </a:p>
          <a:p>
            <a:pPr marL="0" indent="0">
              <a:buNone/>
            </a:pPr>
            <a:r>
              <a:rPr lang="en-US" altLang="ja-JP" dirty="0"/>
              <a:t> - Schedule</a:t>
            </a:r>
          </a:p>
        </p:txBody>
      </p:sp>
    </p:spTree>
    <p:extLst>
      <p:ext uri="{BB962C8B-B14F-4D97-AF65-F5344CB8AC3E}">
        <p14:creationId xmlns:p14="http://schemas.microsoft.com/office/powerpoint/2010/main" val="2055557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a:xfrm>
            <a:off x="838200" y="493148"/>
            <a:ext cx="10515600" cy="922585"/>
          </a:xfrm>
        </p:spPr>
        <p:txBody>
          <a:bodyPr/>
          <a:lstStyle/>
          <a:p>
            <a:pPr algn="ctr"/>
            <a:r>
              <a:rPr lang="en-US" altLang="ja-JP" dirty="0"/>
              <a:t>Future directions</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37</a:t>
            </a:fld>
            <a:endParaRPr lang="en-US" dirty="0"/>
          </a:p>
        </p:txBody>
      </p:sp>
      <p:sp>
        <p:nvSpPr>
          <p:cNvPr id="4" name="コンテンツ プレースホルダー 2">
            <a:extLst>
              <a:ext uri="{FF2B5EF4-FFF2-40B4-BE49-F238E27FC236}">
                <a16:creationId xmlns:a16="http://schemas.microsoft.com/office/drawing/2014/main" id="{C8E37D53-9F4B-2749-923C-52D7951AF6D6}"/>
              </a:ext>
            </a:extLst>
          </p:cNvPr>
          <p:cNvSpPr>
            <a:spLocks noGrp="1"/>
          </p:cNvSpPr>
          <p:nvPr>
            <p:ph idx="1"/>
          </p:nvPr>
        </p:nvSpPr>
        <p:spPr>
          <a:xfrm>
            <a:off x="838200" y="1279870"/>
            <a:ext cx="10515600" cy="5084981"/>
          </a:xfrm>
        </p:spPr>
        <p:txBody>
          <a:bodyPr>
            <a:noAutofit/>
          </a:bodyPr>
          <a:lstStyle/>
          <a:p>
            <a:r>
              <a:rPr lang="en-US" altLang="ja-JP" dirty="0"/>
              <a:t>Use it in cryptography courses </a:t>
            </a: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r>
              <a:rPr lang="en-US" altLang="ja-JP" dirty="0" err="1"/>
              <a:t>Designe</a:t>
            </a:r>
            <a:r>
              <a:rPr lang="en-US" altLang="ja-JP" dirty="0"/>
              <a:t> more protocols :  Subtraction ? Multiplication ?</a:t>
            </a:r>
          </a:p>
          <a:p>
            <a:r>
              <a:rPr lang="en-US" altLang="ja-JP" dirty="0"/>
              <a:t>Study more about physical cryptography</a:t>
            </a:r>
          </a:p>
        </p:txBody>
      </p:sp>
      <p:graphicFrame>
        <p:nvGraphicFramePr>
          <p:cNvPr id="3" name="Diagramme 2">
            <a:extLst>
              <a:ext uri="{FF2B5EF4-FFF2-40B4-BE49-F238E27FC236}">
                <a16:creationId xmlns:a16="http://schemas.microsoft.com/office/drawing/2014/main" id="{34AD4109-FCB4-C340-BEB7-80693CAF1379}"/>
              </a:ext>
            </a:extLst>
          </p:cNvPr>
          <p:cNvGraphicFramePr/>
          <p:nvPr>
            <p:extLst>
              <p:ext uri="{D42A27DB-BD31-4B8C-83A1-F6EECF244321}">
                <p14:modId xmlns:p14="http://schemas.microsoft.com/office/powerpoint/2010/main" val="2718919388"/>
              </p:ext>
            </p:extLst>
          </p:nvPr>
        </p:nvGraphicFramePr>
        <p:xfrm>
          <a:off x="3546061" y="1951900"/>
          <a:ext cx="5099878" cy="295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493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0D38A2FF-1CC4-4640-B27F-9DFFDA448303}"/>
              </a:ext>
            </a:extLst>
          </p:cNvPr>
          <p:cNvPicPr>
            <a:picLocks noGrp="1" noChangeAspect="1"/>
          </p:cNvPicPr>
          <p:nvPr>
            <p:ph idx="1"/>
          </p:nvPr>
        </p:nvPicPr>
        <p:blipFill>
          <a:blip r:embed="rId2"/>
          <a:stretch>
            <a:fillRect/>
          </a:stretch>
        </p:blipFill>
        <p:spPr>
          <a:xfrm>
            <a:off x="0" y="0"/>
            <a:ext cx="12192000" cy="6858000"/>
          </a:xfrm>
        </p:spPr>
      </p:pic>
      <p:sp>
        <p:nvSpPr>
          <p:cNvPr id="2" name="Titre 1">
            <a:extLst>
              <a:ext uri="{FF2B5EF4-FFF2-40B4-BE49-F238E27FC236}">
                <a16:creationId xmlns:a16="http://schemas.microsoft.com/office/drawing/2014/main" id="{795CEA1B-1AB3-C449-9045-22DBFD6633E3}"/>
              </a:ext>
            </a:extLst>
          </p:cNvPr>
          <p:cNvSpPr>
            <a:spLocks noGrp="1"/>
          </p:cNvSpPr>
          <p:nvPr>
            <p:ph type="title"/>
          </p:nvPr>
        </p:nvSpPr>
        <p:spPr/>
        <p:txBody>
          <a:bodyPr/>
          <a:lstStyle/>
          <a:p>
            <a:r>
              <a:rPr lang="fr-FR" dirty="0"/>
              <a:t>Questions ? </a:t>
            </a:r>
          </a:p>
        </p:txBody>
      </p:sp>
      <p:sp>
        <p:nvSpPr>
          <p:cNvPr id="4" name="Espace réservé du numéro de diapositive 3">
            <a:extLst>
              <a:ext uri="{FF2B5EF4-FFF2-40B4-BE49-F238E27FC236}">
                <a16:creationId xmlns:a16="http://schemas.microsoft.com/office/drawing/2014/main" id="{9C489A52-ADFF-3C45-8080-244A7E52DD80}"/>
              </a:ext>
            </a:extLst>
          </p:cNvPr>
          <p:cNvSpPr>
            <a:spLocks noGrp="1"/>
          </p:cNvSpPr>
          <p:nvPr>
            <p:ph type="sldNum" sz="quarter" idx="12"/>
          </p:nvPr>
        </p:nvSpPr>
        <p:spPr/>
        <p:txBody>
          <a:bodyPr/>
          <a:lstStyle/>
          <a:p>
            <a:fld id="{71766878-3199-4EAB-94E7-2D6D11070E14}" type="slidenum">
              <a:rPr lang="en-US" smtClean="0"/>
              <a:t>38</a:t>
            </a:fld>
            <a:endParaRPr lang="en-US" dirty="0"/>
          </a:p>
        </p:txBody>
      </p:sp>
    </p:spTree>
    <p:extLst>
      <p:ext uri="{BB962C8B-B14F-4D97-AF65-F5344CB8AC3E}">
        <p14:creationId xmlns:p14="http://schemas.microsoft.com/office/powerpoint/2010/main" val="87878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41F13-8F14-1F4E-9A9C-9AA31F0EB983}"/>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E7A8B02A-1678-D240-BF62-4EA7C72B373E}"/>
              </a:ext>
            </a:extLst>
          </p:cNvPr>
          <p:cNvSpPr>
            <a:spLocks noGrp="1"/>
          </p:cNvSpPr>
          <p:nvPr>
            <p:ph type="sldNum" sz="quarter" idx="12"/>
          </p:nvPr>
        </p:nvSpPr>
        <p:spPr/>
        <p:txBody>
          <a:bodyPr/>
          <a:lstStyle/>
          <a:p>
            <a:fld id="{71766878-3199-4EAB-94E7-2D6D11070E14}" type="slidenum">
              <a:rPr lang="en-US" smtClean="0"/>
              <a:t>4</a:t>
            </a:fld>
            <a:endParaRPr lang="en-US" dirty="0"/>
          </a:p>
        </p:txBody>
      </p:sp>
      <p:pic>
        <p:nvPicPr>
          <p:cNvPr id="8" name="Image 7">
            <a:extLst>
              <a:ext uri="{FF2B5EF4-FFF2-40B4-BE49-F238E27FC236}">
                <a16:creationId xmlns:a16="http://schemas.microsoft.com/office/drawing/2014/main" id="{2A77798A-7503-EF4B-A551-EC73E7963C59}"/>
              </a:ext>
            </a:extLst>
          </p:cNvPr>
          <p:cNvPicPr>
            <a:picLocks noChangeAspect="1"/>
          </p:cNvPicPr>
          <p:nvPr/>
        </p:nvPicPr>
        <p:blipFill>
          <a:blip r:embed="rId2"/>
          <a:stretch>
            <a:fillRect/>
          </a:stretch>
        </p:blipFill>
        <p:spPr>
          <a:xfrm>
            <a:off x="0" y="-1"/>
            <a:ext cx="12192000" cy="6891131"/>
          </a:xfrm>
          <a:prstGeom prst="rect">
            <a:avLst/>
          </a:prstGeom>
        </p:spPr>
      </p:pic>
      <p:sp>
        <p:nvSpPr>
          <p:cNvPr id="9" name="Espace réservé du contenu 8">
            <a:extLst>
              <a:ext uri="{FF2B5EF4-FFF2-40B4-BE49-F238E27FC236}">
                <a16:creationId xmlns:a16="http://schemas.microsoft.com/office/drawing/2014/main" id="{7C4AE312-7895-8744-88BC-AC78466ACA89}"/>
              </a:ext>
            </a:extLst>
          </p:cNvPr>
          <p:cNvSpPr>
            <a:spLocks noGrp="1"/>
          </p:cNvSpPr>
          <p:nvPr>
            <p:ph idx="1"/>
          </p:nvPr>
        </p:nvSpPr>
        <p:spPr>
          <a:xfrm>
            <a:off x="9640956" y="5546035"/>
            <a:ext cx="1712843" cy="630928"/>
          </a:xfrm>
        </p:spPr>
        <p:txBody>
          <a:bodyPr/>
          <a:lstStyle/>
          <a:p>
            <a:pPr marL="0" indent="0">
              <a:buNone/>
            </a:pPr>
            <a:endParaRPr lang="fr-FR" dirty="0"/>
          </a:p>
        </p:txBody>
      </p:sp>
    </p:spTree>
    <p:extLst>
      <p:ext uri="{BB962C8B-B14F-4D97-AF65-F5344CB8AC3E}">
        <p14:creationId xmlns:p14="http://schemas.microsoft.com/office/powerpoint/2010/main" val="226656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94AF49-E7E3-8D43-A3D0-7BE2FC30CEF7}"/>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17FDD1EF-75B8-F94E-96B7-7E77E496CAA2}"/>
              </a:ext>
            </a:extLst>
          </p:cNvPr>
          <p:cNvPicPr>
            <a:picLocks noGrp="1" noChangeAspect="1"/>
          </p:cNvPicPr>
          <p:nvPr>
            <p:ph idx="1"/>
          </p:nvPr>
        </p:nvPicPr>
        <p:blipFill>
          <a:blip r:embed="rId2"/>
          <a:stretch>
            <a:fillRect/>
          </a:stretch>
        </p:blipFill>
        <p:spPr>
          <a:xfrm>
            <a:off x="0" y="0"/>
            <a:ext cx="12192000" cy="6858000"/>
          </a:xfrm>
        </p:spPr>
      </p:pic>
      <p:sp>
        <p:nvSpPr>
          <p:cNvPr id="4" name="Espace réservé du numéro de diapositive 3">
            <a:extLst>
              <a:ext uri="{FF2B5EF4-FFF2-40B4-BE49-F238E27FC236}">
                <a16:creationId xmlns:a16="http://schemas.microsoft.com/office/drawing/2014/main" id="{D19EE3BE-330E-2443-8DC7-ED26C6C04841}"/>
              </a:ext>
            </a:extLst>
          </p:cNvPr>
          <p:cNvSpPr>
            <a:spLocks noGrp="1"/>
          </p:cNvSpPr>
          <p:nvPr>
            <p:ph type="sldNum" sz="quarter" idx="12"/>
          </p:nvPr>
        </p:nvSpPr>
        <p:spPr/>
        <p:txBody>
          <a:bodyPr/>
          <a:lstStyle/>
          <a:p>
            <a:fld id="{71766878-3199-4EAB-94E7-2D6D11070E14}" type="slidenum">
              <a:rPr lang="en-US" smtClean="0"/>
              <a:t>5</a:t>
            </a:fld>
            <a:endParaRPr lang="en-US" dirty="0"/>
          </a:p>
        </p:txBody>
      </p:sp>
    </p:spTree>
    <p:extLst>
      <p:ext uri="{BB962C8B-B14F-4D97-AF65-F5344CB8AC3E}">
        <p14:creationId xmlns:p14="http://schemas.microsoft.com/office/powerpoint/2010/main" val="346948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95D075-2BC3-C449-BD5D-829B11D18957}"/>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D6144642-E0C0-0C40-90FF-C2C80F84240F}"/>
              </a:ext>
            </a:extLst>
          </p:cNvPr>
          <p:cNvPicPr>
            <a:picLocks noGrp="1" noChangeAspect="1"/>
          </p:cNvPicPr>
          <p:nvPr>
            <p:ph idx="1"/>
          </p:nvPr>
        </p:nvPicPr>
        <p:blipFill>
          <a:blip r:embed="rId2"/>
          <a:stretch>
            <a:fillRect/>
          </a:stretch>
        </p:blipFill>
        <p:spPr>
          <a:xfrm>
            <a:off x="2722629" y="680168"/>
            <a:ext cx="6746741" cy="5537420"/>
          </a:xfrm>
        </p:spPr>
      </p:pic>
      <p:sp>
        <p:nvSpPr>
          <p:cNvPr id="4" name="Espace réservé du numéro de diapositive 3">
            <a:extLst>
              <a:ext uri="{FF2B5EF4-FFF2-40B4-BE49-F238E27FC236}">
                <a16:creationId xmlns:a16="http://schemas.microsoft.com/office/drawing/2014/main" id="{1C71B42A-335D-4D4F-9C9D-64D6733A5351}"/>
              </a:ext>
            </a:extLst>
          </p:cNvPr>
          <p:cNvSpPr>
            <a:spLocks noGrp="1"/>
          </p:cNvSpPr>
          <p:nvPr>
            <p:ph type="sldNum" sz="quarter" idx="12"/>
          </p:nvPr>
        </p:nvSpPr>
        <p:spPr/>
        <p:txBody>
          <a:bodyPr/>
          <a:lstStyle/>
          <a:p>
            <a:fld id="{71766878-3199-4EAB-94E7-2D6D11070E14}" type="slidenum">
              <a:rPr lang="en-US" smtClean="0"/>
              <a:t>6</a:t>
            </a:fld>
            <a:endParaRPr lang="en-US" dirty="0"/>
          </a:p>
        </p:txBody>
      </p:sp>
    </p:spTree>
    <p:extLst>
      <p:ext uri="{BB962C8B-B14F-4D97-AF65-F5344CB8AC3E}">
        <p14:creationId xmlns:p14="http://schemas.microsoft.com/office/powerpoint/2010/main" val="142994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DC8A0-1FA3-8440-A67A-FBEB00AB8E73}"/>
              </a:ext>
            </a:extLst>
          </p:cNvPr>
          <p:cNvSpPr>
            <a:spLocks noGrp="1"/>
          </p:cNvSpPr>
          <p:nvPr>
            <p:ph type="title"/>
          </p:nvPr>
        </p:nvSpPr>
        <p:spPr/>
        <p:txBody>
          <a:bodyPr/>
          <a:lstStyle/>
          <a:p>
            <a:r>
              <a:rPr lang="fr-FR" dirty="0" err="1"/>
              <a:t>Material</a:t>
            </a:r>
            <a:endParaRPr lang="fr-FR" dirty="0"/>
          </a:p>
        </p:txBody>
      </p:sp>
      <p:pic>
        <p:nvPicPr>
          <p:cNvPr id="6" name="Espace réservé du contenu 5">
            <a:extLst>
              <a:ext uri="{FF2B5EF4-FFF2-40B4-BE49-F238E27FC236}">
                <a16:creationId xmlns:a16="http://schemas.microsoft.com/office/drawing/2014/main" id="{7E71056B-F644-3C4B-B9F9-0BC6E5A29FF6}"/>
              </a:ext>
            </a:extLst>
          </p:cNvPr>
          <p:cNvPicPr>
            <a:picLocks noGrp="1" noChangeAspect="1"/>
          </p:cNvPicPr>
          <p:nvPr>
            <p:ph idx="1"/>
          </p:nvPr>
        </p:nvPicPr>
        <p:blipFill>
          <a:blip r:embed="rId2"/>
          <a:stretch>
            <a:fillRect/>
          </a:stretch>
        </p:blipFill>
        <p:spPr>
          <a:xfrm>
            <a:off x="8218777" y="1605988"/>
            <a:ext cx="3596067" cy="3596067"/>
          </a:xfrm>
        </p:spPr>
      </p:pic>
      <p:sp>
        <p:nvSpPr>
          <p:cNvPr id="4" name="Espace réservé du numéro de diapositive 3">
            <a:extLst>
              <a:ext uri="{FF2B5EF4-FFF2-40B4-BE49-F238E27FC236}">
                <a16:creationId xmlns:a16="http://schemas.microsoft.com/office/drawing/2014/main" id="{8F56D885-2647-0446-A338-38946FF2CC1D}"/>
              </a:ext>
            </a:extLst>
          </p:cNvPr>
          <p:cNvSpPr>
            <a:spLocks noGrp="1"/>
          </p:cNvSpPr>
          <p:nvPr>
            <p:ph type="sldNum" sz="quarter" idx="12"/>
          </p:nvPr>
        </p:nvSpPr>
        <p:spPr/>
        <p:txBody>
          <a:bodyPr/>
          <a:lstStyle/>
          <a:p>
            <a:fld id="{71766878-3199-4EAB-94E7-2D6D11070E14}" type="slidenum">
              <a:rPr lang="en-US" smtClean="0"/>
              <a:t>7</a:t>
            </a:fld>
            <a:endParaRPr lang="en-US" dirty="0"/>
          </a:p>
        </p:txBody>
      </p:sp>
      <p:pic>
        <p:nvPicPr>
          <p:cNvPr id="8" name="Image 7">
            <a:extLst>
              <a:ext uri="{FF2B5EF4-FFF2-40B4-BE49-F238E27FC236}">
                <a16:creationId xmlns:a16="http://schemas.microsoft.com/office/drawing/2014/main" id="{93C07F9A-FF6E-BF4F-9B40-4E396F45B27F}"/>
              </a:ext>
            </a:extLst>
          </p:cNvPr>
          <p:cNvPicPr>
            <a:picLocks noChangeAspect="1"/>
          </p:cNvPicPr>
          <p:nvPr/>
        </p:nvPicPr>
        <p:blipFill>
          <a:blip r:embed="rId3"/>
          <a:stretch>
            <a:fillRect/>
          </a:stretch>
        </p:blipFill>
        <p:spPr>
          <a:xfrm>
            <a:off x="838200" y="1667189"/>
            <a:ext cx="3429000" cy="3429000"/>
          </a:xfrm>
          <a:prstGeom prst="rect">
            <a:avLst/>
          </a:prstGeom>
        </p:spPr>
      </p:pic>
      <p:pic>
        <p:nvPicPr>
          <p:cNvPr id="10" name="Image 9">
            <a:extLst>
              <a:ext uri="{FF2B5EF4-FFF2-40B4-BE49-F238E27FC236}">
                <a16:creationId xmlns:a16="http://schemas.microsoft.com/office/drawing/2014/main" id="{1292C6A3-275F-0C4F-8804-6F680131A3C9}"/>
              </a:ext>
            </a:extLst>
          </p:cNvPr>
          <p:cNvPicPr>
            <a:picLocks noChangeAspect="1"/>
          </p:cNvPicPr>
          <p:nvPr/>
        </p:nvPicPr>
        <p:blipFill>
          <a:blip r:embed="rId4"/>
          <a:stretch>
            <a:fillRect/>
          </a:stretch>
        </p:blipFill>
        <p:spPr>
          <a:xfrm>
            <a:off x="5055568" y="2671383"/>
            <a:ext cx="2424806" cy="2424806"/>
          </a:xfrm>
          <a:prstGeom prst="rect">
            <a:avLst/>
          </a:prstGeom>
        </p:spPr>
      </p:pic>
      <p:pic>
        <p:nvPicPr>
          <p:cNvPr id="5" name="Image 4">
            <a:extLst>
              <a:ext uri="{FF2B5EF4-FFF2-40B4-BE49-F238E27FC236}">
                <a16:creationId xmlns:a16="http://schemas.microsoft.com/office/drawing/2014/main" id="{9ECDB8DC-2A9F-C24E-8915-9D86E42A3540}"/>
              </a:ext>
            </a:extLst>
          </p:cNvPr>
          <p:cNvPicPr>
            <a:picLocks noChangeAspect="1"/>
          </p:cNvPicPr>
          <p:nvPr/>
        </p:nvPicPr>
        <p:blipFill>
          <a:blip r:embed="rId5"/>
          <a:stretch>
            <a:fillRect/>
          </a:stretch>
        </p:blipFill>
        <p:spPr>
          <a:xfrm>
            <a:off x="5005603" y="4837309"/>
            <a:ext cx="2474771" cy="1852543"/>
          </a:xfrm>
          <a:prstGeom prst="rect">
            <a:avLst/>
          </a:prstGeom>
        </p:spPr>
      </p:pic>
      <p:pic>
        <p:nvPicPr>
          <p:cNvPr id="9" name="Image 8">
            <a:extLst>
              <a:ext uri="{FF2B5EF4-FFF2-40B4-BE49-F238E27FC236}">
                <a16:creationId xmlns:a16="http://schemas.microsoft.com/office/drawing/2014/main" id="{0B512512-E3C2-DA49-A55F-42F727002284}"/>
              </a:ext>
            </a:extLst>
          </p:cNvPr>
          <p:cNvPicPr>
            <a:picLocks noChangeAspect="1"/>
          </p:cNvPicPr>
          <p:nvPr/>
        </p:nvPicPr>
        <p:blipFill>
          <a:blip r:embed="rId6"/>
          <a:stretch>
            <a:fillRect/>
          </a:stretch>
        </p:blipFill>
        <p:spPr>
          <a:xfrm>
            <a:off x="5055568" y="296691"/>
            <a:ext cx="2424807" cy="2424807"/>
          </a:xfrm>
          <a:prstGeom prst="rect">
            <a:avLst/>
          </a:prstGeom>
        </p:spPr>
      </p:pic>
    </p:spTree>
    <p:extLst>
      <p:ext uri="{BB962C8B-B14F-4D97-AF65-F5344CB8AC3E}">
        <p14:creationId xmlns:p14="http://schemas.microsoft.com/office/powerpoint/2010/main" val="255465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a:xfrm>
            <a:off x="838200" y="493148"/>
            <a:ext cx="10515600" cy="922585"/>
          </a:xfrm>
        </p:spPr>
        <p:txBody>
          <a:bodyPr/>
          <a:lstStyle/>
          <a:p>
            <a:pPr algn="ctr"/>
            <a:r>
              <a:rPr lang="en-US" altLang="ja-JP" dirty="0"/>
              <a:t>Agenda</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8</a:t>
            </a:fld>
            <a:endParaRPr lang="en-US" dirty="0"/>
          </a:p>
        </p:txBody>
      </p:sp>
      <p:sp>
        <p:nvSpPr>
          <p:cNvPr id="4" name="コンテンツ プレースホルダー 2">
            <a:extLst>
              <a:ext uri="{FF2B5EF4-FFF2-40B4-BE49-F238E27FC236}">
                <a16:creationId xmlns:a16="http://schemas.microsoft.com/office/drawing/2014/main" id="{C8E37D53-9F4B-2749-923C-52D7951AF6D6}"/>
              </a:ext>
            </a:extLst>
          </p:cNvPr>
          <p:cNvSpPr>
            <a:spLocks noGrp="1"/>
          </p:cNvSpPr>
          <p:nvPr>
            <p:ph idx="1"/>
          </p:nvPr>
        </p:nvSpPr>
        <p:spPr>
          <a:xfrm>
            <a:off x="838200" y="1279871"/>
            <a:ext cx="10515600" cy="4755832"/>
          </a:xfrm>
        </p:spPr>
        <p:txBody>
          <a:bodyPr>
            <a:noAutofit/>
          </a:bodyPr>
          <a:lstStyle/>
          <a:p>
            <a:pPr marL="514350" indent="-514350">
              <a:buFont typeface="+mj-lt"/>
              <a:buAutoNum type="arabicPeriod"/>
            </a:pPr>
            <a:r>
              <a:rPr lang="en-US" altLang="ja-JP" sz="3600" dirty="0"/>
              <a:t>Introduction</a:t>
            </a:r>
          </a:p>
          <a:p>
            <a:pPr lvl="1"/>
            <a:r>
              <a:rPr lang="en-US" altLang="ja-JP" sz="3200" dirty="0"/>
              <a:t>Physical cryptography</a:t>
            </a:r>
          </a:p>
          <a:p>
            <a:pPr lvl="1"/>
            <a:r>
              <a:rPr lang="en-US" altLang="ja-JP" sz="3200" dirty="0"/>
              <a:t>Related works</a:t>
            </a:r>
            <a:endParaRPr lang="en-US" altLang="ja-JP" sz="3600" dirty="0"/>
          </a:p>
          <a:p>
            <a:pPr marL="514350" indent="-514350">
              <a:buFont typeface="+mj-lt"/>
              <a:buAutoNum type="arabicPeriod"/>
            </a:pPr>
            <a:r>
              <a:rPr lang="en-US" altLang="ja-JP" sz="3600" dirty="0"/>
              <a:t>Light cryptography</a:t>
            </a:r>
          </a:p>
          <a:p>
            <a:pPr lvl="1"/>
            <a:r>
              <a:rPr lang="en-US" altLang="ja-JP" sz="3200" dirty="0"/>
              <a:t>Model</a:t>
            </a:r>
          </a:p>
          <a:p>
            <a:pPr lvl="1"/>
            <a:r>
              <a:rPr lang="en-US" altLang="ja-JP" sz="3200" dirty="0"/>
              <a:t>Set-Intersection protocol</a:t>
            </a:r>
          </a:p>
          <a:p>
            <a:pPr lvl="1"/>
            <a:r>
              <a:rPr lang="en-US" altLang="ja-JP" sz="3200" dirty="0"/>
              <a:t>Min/Max protocol</a:t>
            </a:r>
          </a:p>
          <a:p>
            <a:pPr lvl="1"/>
            <a:r>
              <a:rPr lang="en-US" altLang="ja-JP" sz="3200" dirty="0"/>
              <a:t>Addition protocol</a:t>
            </a:r>
          </a:p>
          <a:p>
            <a:pPr marL="514350" indent="-514350">
              <a:buFont typeface="+mj-lt"/>
              <a:buAutoNum type="arabicPeriod"/>
            </a:pPr>
            <a:r>
              <a:rPr lang="en-US" altLang="ja-JP" sz="3600" dirty="0"/>
              <a:t>Conclusion</a:t>
            </a:r>
          </a:p>
        </p:txBody>
      </p:sp>
    </p:spTree>
    <p:extLst>
      <p:ext uri="{BB962C8B-B14F-4D97-AF65-F5344CB8AC3E}">
        <p14:creationId xmlns:p14="http://schemas.microsoft.com/office/powerpoint/2010/main" val="297958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6DFE8-2E4A-7B43-BCF9-E3C7397CC071}"/>
              </a:ext>
            </a:extLst>
          </p:cNvPr>
          <p:cNvSpPr>
            <a:spLocks noGrp="1"/>
          </p:cNvSpPr>
          <p:nvPr>
            <p:ph type="title"/>
          </p:nvPr>
        </p:nvSpPr>
        <p:spPr>
          <a:xfrm>
            <a:off x="838200" y="493148"/>
            <a:ext cx="10515600" cy="922585"/>
          </a:xfrm>
        </p:spPr>
        <p:txBody>
          <a:bodyPr/>
          <a:lstStyle/>
          <a:p>
            <a:pPr algn="ctr"/>
            <a:r>
              <a:rPr lang="en-US" altLang="ja-JP" dirty="0"/>
              <a:t>Agenda</a:t>
            </a:r>
            <a:endParaRPr kumimoji="1" lang="ja-JP" altLang="en-US"/>
          </a:p>
        </p:txBody>
      </p:sp>
      <p:sp>
        <p:nvSpPr>
          <p:cNvPr id="13" name="スライド番号プレースホルダー 12">
            <a:extLst>
              <a:ext uri="{FF2B5EF4-FFF2-40B4-BE49-F238E27FC236}">
                <a16:creationId xmlns:a16="http://schemas.microsoft.com/office/drawing/2014/main" id="{02737BAE-4166-C142-81E1-FB358FCC484D}"/>
              </a:ext>
            </a:extLst>
          </p:cNvPr>
          <p:cNvSpPr>
            <a:spLocks noGrp="1"/>
          </p:cNvSpPr>
          <p:nvPr>
            <p:ph type="sldNum" sz="quarter" idx="12"/>
          </p:nvPr>
        </p:nvSpPr>
        <p:spPr/>
        <p:txBody>
          <a:bodyPr/>
          <a:lstStyle/>
          <a:p>
            <a:fld id="{71766878-3199-4EAB-94E7-2D6D11070E14}" type="slidenum">
              <a:rPr lang="en-US" smtClean="0"/>
              <a:t>9</a:t>
            </a:fld>
            <a:endParaRPr lang="en-US" dirty="0"/>
          </a:p>
        </p:txBody>
      </p:sp>
      <p:sp>
        <p:nvSpPr>
          <p:cNvPr id="4" name="コンテンツ プレースホルダー 2">
            <a:extLst>
              <a:ext uri="{FF2B5EF4-FFF2-40B4-BE49-F238E27FC236}">
                <a16:creationId xmlns:a16="http://schemas.microsoft.com/office/drawing/2014/main" id="{C8E37D53-9F4B-2749-923C-52D7951AF6D6}"/>
              </a:ext>
            </a:extLst>
          </p:cNvPr>
          <p:cNvSpPr>
            <a:spLocks noGrp="1"/>
          </p:cNvSpPr>
          <p:nvPr>
            <p:ph idx="1"/>
          </p:nvPr>
        </p:nvSpPr>
        <p:spPr>
          <a:xfrm>
            <a:off x="838200" y="1279871"/>
            <a:ext cx="10515600" cy="4755832"/>
          </a:xfrm>
        </p:spPr>
        <p:txBody>
          <a:bodyPr>
            <a:noAutofit/>
          </a:bodyPr>
          <a:lstStyle/>
          <a:p>
            <a:pPr marL="514350" indent="-514350">
              <a:buFont typeface="+mj-lt"/>
              <a:buAutoNum type="arabicPeriod"/>
            </a:pPr>
            <a:r>
              <a:rPr lang="en-US" altLang="ja-JP" sz="3600" dirty="0"/>
              <a:t>Introduction</a:t>
            </a:r>
          </a:p>
          <a:p>
            <a:pPr lvl="1"/>
            <a:r>
              <a:rPr lang="en-US" altLang="ja-JP" sz="3200" dirty="0"/>
              <a:t>Physical cryptography</a:t>
            </a:r>
          </a:p>
          <a:p>
            <a:pPr lvl="1"/>
            <a:r>
              <a:rPr lang="en-US" altLang="ja-JP" sz="3200" dirty="0"/>
              <a:t>Related works</a:t>
            </a:r>
            <a:endParaRPr lang="en-US" altLang="ja-JP" sz="3600" dirty="0"/>
          </a:p>
          <a:p>
            <a:pPr marL="514350" indent="-514350">
              <a:buFont typeface="+mj-lt"/>
              <a:buAutoNum type="arabicPeriod"/>
            </a:pPr>
            <a:r>
              <a:rPr lang="en-US" altLang="ja-JP" sz="3600" dirty="0">
                <a:solidFill>
                  <a:schemeClr val="bg1">
                    <a:lumMod val="75000"/>
                  </a:schemeClr>
                </a:solidFill>
              </a:rPr>
              <a:t>Light cryptography</a:t>
            </a:r>
          </a:p>
          <a:p>
            <a:pPr lvl="1"/>
            <a:r>
              <a:rPr lang="en-US" altLang="ja-JP" sz="3200" dirty="0">
                <a:solidFill>
                  <a:schemeClr val="bg1">
                    <a:lumMod val="75000"/>
                  </a:schemeClr>
                </a:solidFill>
              </a:rPr>
              <a:t>Model</a:t>
            </a:r>
          </a:p>
          <a:p>
            <a:pPr lvl="1"/>
            <a:r>
              <a:rPr lang="en-US" altLang="ja-JP" sz="3200" dirty="0">
                <a:solidFill>
                  <a:schemeClr val="bg1">
                    <a:lumMod val="75000"/>
                  </a:schemeClr>
                </a:solidFill>
              </a:rPr>
              <a:t>Set-Intersection protocol</a:t>
            </a:r>
          </a:p>
          <a:p>
            <a:pPr lvl="1"/>
            <a:r>
              <a:rPr lang="en-US" altLang="ja-JP" sz="3200" dirty="0">
                <a:solidFill>
                  <a:schemeClr val="bg1">
                    <a:lumMod val="75000"/>
                  </a:schemeClr>
                </a:solidFill>
              </a:rPr>
              <a:t>Min/Max protocol</a:t>
            </a:r>
          </a:p>
          <a:p>
            <a:pPr lvl="1"/>
            <a:r>
              <a:rPr lang="en-US" altLang="ja-JP" sz="3200" dirty="0">
                <a:solidFill>
                  <a:schemeClr val="bg1">
                    <a:lumMod val="75000"/>
                  </a:schemeClr>
                </a:solidFill>
              </a:rPr>
              <a:t>Addition protocol</a:t>
            </a:r>
          </a:p>
          <a:p>
            <a:pPr marL="514350" indent="-514350">
              <a:buFont typeface="+mj-lt"/>
              <a:buAutoNum type="arabicPeriod"/>
            </a:pPr>
            <a:r>
              <a:rPr lang="en-US" altLang="ja-JP" sz="3600" dirty="0">
                <a:solidFill>
                  <a:schemeClr val="bg1">
                    <a:lumMod val="75000"/>
                  </a:schemeClr>
                </a:solidFill>
              </a:rPr>
              <a:t>Conclusion</a:t>
            </a:r>
          </a:p>
        </p:txBody>
      </p:sp>
    </p:spTree>
    <p:extLst>
      <p:ext uri="{BB962C8B-B14F-4D97-AF65-F5344CB8AC3E}">
        <p14:creationId xmlns:p14="http://schemas.microsoft.com/office/powerpoint/2010/main" val="16663653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6630</TotalTime>
  <Words>1203</Words>
  <Application>Microsoft Macintosh PowerPoint</Application>
  <PresentationFormat>Grand écran</PresentationFormat>
  <Paragraphs>309</Paragraphs>
  <Slides>38</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游ゴシック</vt:lpstr>
      <vt:lpstr>游ゴシック Light</vt:lpstr>
      <vt:lpstr>Arial</vt:lpstr>
      <vt:lpstr>Chalkboard</vt:lpstr>
      <vt:lpstr>Office テーマ</vt:lpstr>
      <vt:lpstr>Lightweight Cryptography</vt:lpstr>
      <vt:lpstr>Présentation PowerPoint</vt:lpstr>
      <vt:lpstr>Présentation PowerPoint</vt:lpstr>
      <vt:lpstr>Présentation PowerPoint</vt:lpstr>
      <vt:lpstr>Présentation PowerPoint</vt:lpstr>
      <vt:lpstr>Présentation PowerPoint</vt:lpstr>
      <vt:lpstr>Material</vt:lpstr>
      <vt:lpstr>Agenda</vt:lpstr>
      <vt:lpstr>Agenda</vt:lpstr>
      <vt:lpstr>Background</vt:lpstr>
      <vt:lpstr>Physical cryptography</vt:lpstr>
      <vt:lpstr>Light cryptography</vt:lpstr>
      <vt:lpstr>Related works</vt:lpstr>
      <vt:lpstr>Agenda</vt:lpstr>
      <vt:lpstr>Properties of shadows</vt:lpstr>
      <vt:lpstr>Présentation PowerPoint</vt:lpstr>
      <vt:lpstr>Properties of shadows</vt:lpstr>
      <vt:lpstr>Protocols of Light Cryptography</vt:lpstr>
      <vt:lpstr>Protocols of Light Cryptography</vt:lpstr>
      <vt:lpstr>How to “securely” have an agreement </vt:lpstr>
      <vt:lpstr>How to “securely” have an agreement </vt:lpstr>
      <vt:lpstr>How to “securely” have an agreement </vt:lpstr>
      <vt:lpstr>Schedule a meeting for next month?</vt:lpstr>
      <vt:lpstr>Transparent sheets</vt:lpstr>
      <vt:lpstr>Scheduling (set-intersection)</vt:lpstr>
      <vt:lpstr>Compute the maximum of salaries ?</vt:lpstr>
      <vt:lpstr>Max protocol</vt:lpstr>
      <vt:lpstr>Compute the minimum of salaries ?</vt:lpstr>
      <vt:lpstr>Min protocol</vt:lpstr>
      <vt:lpstr>Compute who is the millionaire?</vt:lpstr>
      <vt:lpstr>Max with name</vt:lpstr>
      <vt:lpstr>Compute the sum of numbers ?</vt:lpstr>
      <vt:lpstr>Addition protocol 0</vt:lpstr>
      <vt:lpstr>Addition protocol 1</vt:lpstr>
      <vt:lpstr>Addition protocol 2</vt:lpstr>
      <vt:lpstr>Conclusion</vt:lpstr>
      <vt:lpstr>Future directions</vt:lpstr>
      <vt:lpstr>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Zero-Knowledge Proof for Makaro</dc:title>
  <dc:creator>品川和雅</dc:creator>
  <cp:lastModifiedBy>Pascal Lafourcade</cp:lastModifiedBy>
  <cp:revision>454</cp:revision>
  <cp:lastPrinted>2019-06-26T08:54:08Z</cp:lastPrinted>
  <dcterms:created xsi:type="dcterms:W3CDTF">2018-10-02T08:57:53Z</dcterms:created>
  <dcterms:modified xsi:type="dcterms:W3CDTF">2019-06-26T08:55:10Z</dcterms:modified>
</cp:coreProperties>
</file>