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13.jpg" ContentType="image/png"/>
  <Override PartName="/ppt/media/image15.jpg" ContentType="image/png"/>
  <Override PartName="/ppt/media/image16.jpg" ContentType="image/png"/>
  <Override PartName="/ppt/media/image18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4"/>
  </p:sldMasterIdLst>
  <p:notesMasterIdLst>
    <p:notesMasterId r:id="rId17"/>
  </p:notesMasterIdLst>
  <p:handoutMasterIdLst>
    <p:handoutMasterId r:id="rId18"/>
  </p:handoutMasterIdLst>
  <p:sldIdLst>
    <p:sldId id="256" r:id="rId5"/>
    <p:sldId id="298" r:id="rId6"/>
    <p:sldId id="290" r:id="rId7"/>
    <p:sldId id="292" r:id="rId8"/>
    <p:sldId id="293" r:id="rId9"/>
    <p:sldId id="301" r:id="rId10"/>
    <p:sldId id="299" r:id="rId11"/>
    <p:sldId id="294" r:id="rId12"/>
    <p:sldId id="295" r:id="rId13"/>
    <p:sldId id="297" r:id="rId14"/>
    <p:sldId id="296" r:id="rId15"/>
    <p:sldId id="300" r:id="rId16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PT CNRS" id="{B07F00DE-20E0-4C16-8823-FD2319A4A560}">
          <p14:sldIdLst>
            <p14:sldId id="256"/>
            <p14:sldId id="298"/>
            <p14:sldId id="290"/>
            <p14:sldId id="292"/>
            <p14:sldId id="293"/>
            <p14:sldId id="301"/>
            <p14:sldId id="299"/>
            <p14:sldId id="294"/>
            <p14:sldId id="295"/>
            <p14:sldId id="297"/>
            <p14:sldId id="296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69" userDrawn="1">
          <p15:clr>
            <a:srgbClr val="A4A3A4"/>
          </p15:clr>
        </p15:guide>
        <p15:guide id="3" orient="horz" pos="1008">
          <p15:clr>
            <a:srgbClr val="A4A3A4"/>
          </p15:clr>
        </p15:guide>
        <p15:guide id="4" orient="horz" pos="690">
          <p15:clr>
            <a:srgbClr val="A4A3A4"/>
          </p15:clr>
        </p15:guide>
        <p15:guide id="5" orient="horz" pos="3162" userDrawn="1">
          <p15:clr>
            <a:srgbClr val="A4A3A4"/>
          </p15:clr>
        </p15:guide>
        <p15:guide id="6" orient="horz" pos="2894">
          <p15:clr>
            <a:srgbClr val="A4A3A4"/>
          </p15:clr>
        </p15:guide>
        <p15:guide id="7" pos="2880">
          <p15:clr>
            <a:srgbClr val="A4A3A4"/>
          </p15:clr>
        </p15:guide>
        <p15:guide id="8" pos="952">
          <p15:clr>
            <a:srgbClr val="A4A3A4"/>
          </p15:clr>
        </p15:guide>
        <p15:guide id="9" pos="5193">
          <p15:clr>
            <a:srgbClr val="A4A3A4"/>
          </p15:clr>
        </p15:guide>
        <p15:guide id="10" pos="5624">
          <p15:clr>
            <a:srgbClr val="A4A3A4"/>
          </p15:clr>
        </p15:guide>
        <p15:guide id="11" pos="5392">
          <p15:clr>
            <a:srgbClr val="A4A3A4"/>
          </p15:clr>
        </p15:guide>
        <p15:guide id="12" pos="8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31"/>
    <p:restoredTop sz="94626"/>
  </p:normalViewPr>
  <p:slideViewPr>
    <p:cSldViewPr showGuides="1">
      <p:cViewPr varScale="1">
        <p:scale>
          <a:sx n="161" d="100"/>
          <a:sy n="161" d="100"/>
        </p:scale>
        <p:origin x="1272" y="192"/>
      </p:cViewPr>
      <p:guideLst>
        <p:guide orient="horz" pos="1620"/>
        <p:guide orient="horz" pos="169"/>
        <p:guide orient="horz" pos="1008"/>
        <p:guide orient="horz" pos="690"/>
        <p:guide orient="horz" pos="3162"/>
        <p:guide orient="horz" pos="2894"/>
        <p:guide pos="2880"/>
        <p:guide pos="952"/>
        <p:guide pos="5193"/>
        <p:guide pos="5624"/>
        <p:guide pos="5392"/>
        <p:guide pos="8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289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4BCD9A-1A31-044B-9E27-D4DFCA989B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1EF8BA-3E55-964D-AF2E-6BE2611F39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28F68-5046-0D41-83F5-4CA688B16E33}" type="datetimeFigureOut">
              <a:rPr lang="fr-FR" smtClean="0"/>
              <a:t>18/02/2022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00636-CE00-1145-9D7E-88A4647BB5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08E405-8B52-E44C-B681-A749AEAF62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64E7B-BB4B-6D49-AFE8-27802D54D5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518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18/02/2022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7750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710000" y="1318485"/>
            <a:ext cx="3546000" cy="3825015"/>
          </a:xfrm>
          <a:solidFill>
            <a:schemeClr val="accent4">
              <a:alpha val="60000"/>
            </a:schemeClr>
          </a:solidFill>
        </p:spPr>
        <p:txBody>
          <a:bodyPr lIns="144000" tIns="90000"/>
          <a:lstStyle>
            <a:lvl1pPr marL="0" indent="0" algn="l">
              <a:spcAft>
                <a:spcPts val="0"/>
              </a:spcAft>
              <a:buNone/>
              <a:defRPr sz="1350" b="0" cap="all" baseline="0">
                <a:solidFill>
                  <a:schemeClr val="bg1"/>
                </a:solidFill>
              </a:defRPr>
            </a:lvl1pPr>
            <a:lvl2pPr marL="3175" indent="0" algn="l">
              <a:spcBef>
                <a:spcPts val="1000"/>
              </a:spcBef>
              <a:buNone/>
              <a:defRPr sz="950" b="1" cap="all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  <a:br>
              <a:rPr lang="fr-FR" dirty="0"/>
            </a:br>
            <a:r>
              <a:rPr lang="fr-FR" dirty="0"/>
              <a:t>et description</a:t>
            </a:r>
          </a:p>
          <a:p>
            <a:pPr lvl="1"/>
            <a:r>
              <a:rPr lang="fr-FR" dirty="0"/>
              <a:t>date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1710000" y="0"/>
            <a:ext cx="6849800" cy="1193466"/>
          </a:xfrm>
        </p:spPr>
        <p:txBody>
          <a:bodyPr/>
          <a:lstStyle>
            <a:lvl1pPr>
              <a:lnSpc>
                <a:spcPct val="97000"/>
              </a:lnSpc>
              <a:defRPr sz="1950" b="1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 bwMode="gray">
          <a:xfrm>
            <a:off x="0" y="49635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r"/>
            <a:r>
              <a:rPr lang="fr-FR"/>
              <a:t>DIRECTION DE LA COMMINICATION  TITRE DU DOCUMENT  mois 00, 2018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022281" y="4581099"/>
            <a:ext cx="3233795" cy="325438"/>
          </a:xfrm>
        </p:spPr>
        <p:txBody>
          <a:bodyPr anchor="b" anchorCtr="0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CNRS - Nom du département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1687028"/>
            <a:ext cx="9142645" cy="3456472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noProof="0" dirty="0"/>
              <a:t>Sélectionner l’icône pour insérer une image, 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Mettre à l’arrière plan)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52657" y="349501"/>
            <a:ext cx="75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951"/>
            <a:ext cx="9142645" cy="4590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noProof="0" dirty="0"/>
              <a:t>Sélectionner l’icône pour insérer une image, 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Mettre à l’arrière plan)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536" y="1582547"/>
            <a:ext cx="3546000" cy="3560953"/>
          </a:xfrm>
          <a:solidFill>
            <a:srgbClr val="3978BC">
              <a:alpha val="60000"/>
            </a:srgbClr>
          </a:solidFill>
        </p:spPr>
        <p:txBody>
          <a:bodyPr lIns="288000" tIns="18000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930" b="0" cap="all" baseline="0">
                <a:solidFill>
                  <a:schemeClr val="bg1"/>
                </a:solidFill>
                <a:latin typeface="+mj-lt"/>
              </a:defRPr>
            </a:lvl1pPr>
            <a:lvl2pPr marL="3175" indent="0" algn="l">
              <a:spcBef>
                <a:spcPts val="300"/>
              </a:spcBef>
              <a:buNone/>
              <a:defRPr sz="1930" b="0" cap="none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0</a:t>
            </a:r>
          </a:p>
          <a:p>
            <a:r>
              <a:rPr lang="fr-FR" dirty="0"/>
              <a:t>Titre de la page d’intercalaire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 bwMode="gray">
          <a:xfrm>
            <a:off x="4139952" y="4589603"/>
            <a:ext cx="4419847" cy="303610"/>
          </a:xfrm>
        </p:spPr>
        <p:txBody>
          <a:bodyPr/>
          <a:lstStyle>
            <a:lvl1pPr>
              <a:defRPr/>
            </a:lvl1pPr>
          </a:lstStyle>
          <a:p>
            <a:pPr algn="r"/>
            <a:r>
              <a:rPr lang="fr-FR"/>
              <a:t>DIRECTION DE LA COMMINICATION  TITRE DU DOCUMENT  mois 00, 2018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6">
            <a:extLst>
              <a:ext uri="{FF2B5EF4-FFF2-40B4-BE49-F238E27FC236}">
                <a16:creationId xmlns:a16="http://schemas.microsoft.com/office/drawing/2014/main" id="{921C6F94-86C5-C54C-B482-F8A3EF0F1F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1544" y="4677750"/>
            <a:ext cx="396000" cy="396000"/>
          </a:xfrm>
          <a:prstGeom prst="rect">
            <a:avLst/>
          </a:prstGeom>
          <a:ln>
            <a:noFill/>
          </a:ln>
        </p:spPr>
      </p:pic>
      <p:sp>
        <p:nvSpPr>
          <p:cNvPr id="13" name="Espace réservé du pied de page 8">
            <a:extLst>
              <a:ext uri="{FF2B5EF4-FFF2-40B4-BE49-F238E27FC236}">
                <a16:creationId xmlns:a16="http://schemas.microsoft.com/office/drawing/2014/main" id="{38370030-DB21-2340-9CAA-F4022F54A75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448" y="4605750"/>
            <a:ext cx="540000" cy="54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700" b="1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483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951"/>
            <a:ext cx="9142645" cy="4590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noProof="0" dirty="0"/>
              <a:t>Sélectionner l’icône pour insérer une image, 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Mettre à l’arrière plan)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1455627"/>
            <a:ext cx="3708000" cy="1800200"/>
          </a:xfrm>
          <a:solidFill>
            <a:srgbClr val="3978BC">
              <a:alpha val="60000"/>
            </a:srgbClr>
          </a:solidFill>
        </p:spPr>
        <p:txBody>
          <a:bodyPr lIns="486000" tIns="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930" b="0" cap="all" baseline="0">
                <a:solidFill>
                  <a:schemeClr val="bg1"/>
                </a:solidFill>
                <a:latin typeface="+mj-lt"/>
              </a:defRPr>
            </a:lvl1pPr>
            <a:lvl2pPr marL="3175" indent="0" algn="l">
              <a:spcBef>
                <a:spcPts val="300"/>
              </a:spcBef>
              <a:buNone/>
              <a:defRPr sz="1930" b="0" cap="none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0</a:t>
            </a:r>
          </a:p>
          <a:p>
            <a:r>
              <a:rPr lang="fr-FR" dirty="0"/>
              <a:t>Titre de la page d’intercalaire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 bwMode="gray">
          <a:xfrm>
            <a:off x="4139952" y="4589603"/>
            <a:ext cx="4419847" cy="303610"/>
          </a:xfrm>
        </p:spPr>
        <p:txBody>
          <a:bodyPr/>
          <a:lstStyle>
            <a:lvl1pPr>
              <a:defRPr/>
            </a:lvl1pPr>
          </a:lstStyle>
          <a:p>
            <a:pPr algn="r"/>
            <a:r>
              <a:rPr lang="fr-FR"/>
              <a:t>DIRECTION DE LA COMMINICATION  TITRE DU DOCUMENT  mois 00, 2018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5" name="Image 6">
            <a:extLst>
              <a:ext uri="{FF2B5EF4-FFF2-40B4-BE49-F238E27FC236}">
                <a16:creationId xmlns:a16="http://schemas.microsoft.com/office/drawing/2014/main" id="{91A14524-C41B-3F40-885E-DE7E899998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1544" y="4677750"/>
            <a:ext cx="396000" cy="396000"/>
          </a:xfrm>
          <a:prstGeom prst="rect">
            <a:avLst/>
          </a:prstGeom>
          <a:ln>
            <a:noFill/>
          </a:ln>
        </p:spPr>
      </p:pic>
      <p:sp>
        <p:nvSpPr>
          <p:cNvPr id="16" name="Espace réservé du pied de page 8">
            <a:extLst>
              <a:ext uri="{FF2B5EF4-FFF2-40B4-BE49-F238E27FC236}">
                <a16:creationId xmlns:a16="http://schemas.microsoft.com/office/drawing/2014/main" id="{6CDCE329-026C-004C-BEDA-7244ACE5C23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448" y="4605750"/>
            <a:ext cx="540000" cy="54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700" b="1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935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951"/>
            <a:ext cx="9142645" cy="4590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noProof="0" dirty="0"/>
              <a:t>Sélectionner l’icône pour insérer une image, 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Mettre à l’arrière plan)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1582546"/>
            <a:ext cx="3906000" cy="3009600"/>
          </a:xfrm>
          <a:solidFill>
            <a:srgbClr val="3978BC">
              <a:alpha val="60000"/>
            </a:srgbClr>
          </a:solidFill>
        </p:spPr>
        <p:txBody>
          <a:bodyPr lIns="486000" tIns="18000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930" b="0" cap="all" baseline="0">
                <a:solidFill>
                  <a:schemeClr val="bg1"/>
                </a:solidFill>
                <a:latin typeface="+mj-lt"/>
              </a:defRPr>
            </a:lvl1pPr>
            <a:lvl2pPr marL="3175" indent="0" algn="l">
              <a:spcBef>
                <a:spcPts val="300"/>
              </a:spcBef>
              <a:buNone/>
              <a:defRPr sz="1930" b="0" cap="none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0</a:t>
            </a:r>
          </a:p>
          <a:p>
            <a:r>
              <a:rPr lang="fr-FR" dirty="0"/>
              <a:t>Titre de la page d’intercalaire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 bwMode="gray">
          <a:xfrm>
            <a:off x="4139952" y="4589603"/>
            <a:ext cx="4419847" cy="303610"/>
          </a:xfrm>
        </p:spPr>
        <p:txBody>
          <a:bodyPr/>
          <a:lstStyle>
            <a:lvl1pPr>
              <a:defRPr/>
            </a:lvl1pPr>
          </a:lstStyle>
          <a:p>
            <a:pPr algn="r"/>
            <a:r>
              <a:rPr lang="fr-FR"/>
              <a:t>DIRECTION DE LA COMMINICATION  TITRE DU DOCUMENT  mois 00, 2018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5" name="Image 6">
            <a:extLst>
              <a:ext uri="{FF2B5EF4-FFF2-40B4-BE49-F238E27FC236}">
                <a16:creationId xmlns:a16="http://schemas.microsoft.com/office/drawing/2014/main" id="{39DE4028-2492-D14A-85AD-55530693D7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1544" y="4677750"/>
            <a:ext cx="396000" cy="396000"/>
          </a:xfrm>
          <a:prstGeom prst="rect">
            <a:avLst/>
          </a:prstGeom>
          <a:ln>
            <a:noFill/>
          </a:ln>
        </p:spPr>
      </p:pic>
      <p:sp>
        <p:nvSpPr>
          <p:cNvPr id="16" name="Espace réservé du pied de page 8">
            <a:extLst>
              <a:ext uri="{FF2B5EF4-FFF2-40B4-BE49-F238E27FC236}">
                <a16:creationId xmlns:a16="http://schemas.microsoft.com/office/drawing/2014/main" id="{153EF392-E597-3C43-8DC9-C69B5E6CFCA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448" y="4605750"/>
            <a:ext cx="540000" cy="54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700" b="1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552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552" y="1285739"/>
            <a:ext cx="4158000" cy="3857761"/>
          </a:xfrm>
          <a:solidFill>
            <a:schemeClr val="tx2">
              <a:alpha val="60000"/>
            </a:schemeClr>
          </a:solidFill>
        </p:spPr>
        <p:txBody>
          <a:bodyPr lIns="288000" tIns="47520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930" b="0" cap="all" baseline="0">
                <a:solidFill>
                  <a:schemeClr val="bg1"/>
                </a:solidFill>
                <a:latin typeface="+mj-lt"/>
              </a:defRPr>
            </a:lvl1pPr>
            <a:lvl2pPr marL="3175" indent="0" algn="l">
              <a:spcBef>
                <a:spcPts val="300"/>
              </a:spcBef>
              <a:buNone/>
              <a:defRPr sz="1930" b="0" cap="none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0</a:t>
            </a:r>
          </a:p>
          <a:p>
            <a:r>
              <a:rPr lang="fr-FR" dirty="0"/>
              <a:t>Titre de la page d’intercalaire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 bwMode="gray">
          <a:xfrm>
            <a:off x="4139952" y="4589603"/>
            <a:ext cx="4419847" cy="303610"/>
          </a:xfrm>
        </p:spPr>
        <p:txBody>
          <a:bodyPr/>
          <a:lstStyle>
            <a:lvl1pPr>
              <a:defRPr/>
            </a:lvl1pPr>
          </a:lstStyle>
          <a:p>
            <a:pPr algn="r"/>
            <a:r>
              <a:rPr lang="fr-FR"/>
              <a:t>DIRECTION DE LA COMMINICATION  TITRE DU DOCUMENT  mois 00, 2018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4672" y="8533"/>
            <a:ext cx="9142645" cy="4590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noProof="0" dirty="0"/>
              <a:t>Sélectionner l’icône pour insérer une image, 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Mettre à l’arrière plan)</a:t>
            </a:r>
          </a:p>
        </p:txBody>
      </p:sp>
      <p:sp>
        <p:nvSpPr>
          <p:cNvPr id="10" name="Espace réservé du pied de page 8">
            <a:extLst>
              <a:ext uri="{FF2B5EF4-FFF2-40B4-BE49-F238E27FC236}">
                <a16:creationId xmlns:a16="http://schemas.microsoft.com/office/drawing/2014/main" id="{462C7E0F-F7E4-E545-99B5-F3438F198AC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448" y="4589603"/>
            <a:ext cx="540000" cy="54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700" b="1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/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id="{32F91484-9949-7B47-801A-80BE592FA2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1544" y="4677750"/>
            <a:ext cx="396000" cy="396000"/>
          </a:xfrm>
          <a:prstGeom prst="rect">
            <a:avLst/>
          </a:prstGeom>
          <a:ln>
            <a:noFill/>
          </a:ln>
        </p:spPr>
      </p:pic>
      <p:sp>
        <p:nvSpPr>
          <p:cNvPr id="14" name="Espace réservé du pied de page 8">
            <a:extLst>
              <a:ext uri="{FF2B5EF4-FFF2-40B4-BE49-F238E27FC236}">
                <a16:creationId xmlns:a16="http://schemas.microsoft.com/office/drawing/2014/main" id="{F4704579-26E2-B642-AF35-BF861FCE963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448" y="4605750"/>
            <a:ext cx="540000" cy="54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700" b="1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515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0" y="0"/>
            <a:ext cx="900113" cy="1095375"/>
          </a:xfrm>
          <a:solidFill>
            <a:schemeClr val="accent1"/>
          </a:solidFill>
        </p:spPr>
        <p:txBody>
          <a:bodyPr lIns="0" rIns="0" bIns="43200" anchor="b" anchorCtr="0"/>
          <a:lstStyle>
            <a:lvl1pPr algn="ctr">
              <a:defRPr sz="33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326869" y="1526400"/>
            <a:ext cx="7232931" cy="3067200"/>
          </a:xfrm>
        </p:spPr>
        <p:txBody>
          <a:bodyPr/>
          <a:lstStyle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>
            <a:lvl1pPr>
              <a:defRPr/>
            </a:lvl1pPr>
          </a:lstStyle>
          <a:p>
            <a:pPr algn="r"/>
            <a:r>
              <a:rPr lang="fr-FR"/>
              <a:t>DIRECTION DE LA COMMINICATION  TITRE DU DOCUMENT  mois 00, 2018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0483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511660" y="303214"/>
            <a:ext cx="7048140" cy="835252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0" y="0"/>
            <a:ext cx="900113" cy="1095375"/>
          </a:xfrm>
          <a:solidFill>
            <a:schemeClr val="accent1"/>
          </a:solidFill>
        </p:spPr>
        <p:txBody>
          <a:bodyPr lIns="0" rIns="0" bIns="43200" anchor="b" anchorCtr="0"/>
          <a:lstStyle>
            <a:lvl1pPr algn="ctr">
              <a:defRPr sz="33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327400" y="1526400"/>
            <a:ext cx="4860000" cy="30672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175" y="1250094"/>
            <a:ext cx="2663825" cy="432606"/>
          </a:xfrm>
        </p:spPr>
        <p:txBody>
          <a:bodyPr lIns="72000" anchor="b" anchorCtr="0"/>
          <a:lstStyle>
            <a:lvl1pPr>
              <a:spcAft>
                <a:spcPts val="0"/>
              </a:spcAft>
              <a:defRPr sz="2250" i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00 %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480175" y="1606517"/>
            <a:ext cx="2663825" cy="392452"/>
          </a:xfrm>
          <a:solidFill>
            <a:schemeClr val="accent1"/>
          </a:solidFill>
        </p:spPr>
        <p:txBody>
          <a:bodyPr lIns="72000" tIns="108000" rIns="0" bIns="108000" anchor="t" anchorCtr="0">
            <a:spAutoFit/>
          </a:bodyPr>
          <a:lstStyle>
            <a:lvl1pPr>
              <a:lnSpc>
                <a:spcPct val="112000"/>
              </a:lnSpc>
              <a:spcAft>
                <a:spcPts val="0"/>
              </a:spcAft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21"/>
          </p:nvPr>
        </p:nvSpPr>
        <p:spPr bwMode="gray">
          <a:xfrm>
            <a:off x="1327400" y="4589603"/>
            <a:ext cx="7232400" cy="303610"/>
          </a:xfrm>
        </p:spPr>
        <p:txBody>
          <a:bodyPr/>
          <a:lstStyle>
            <a:lvl1pPr>
              <a:defRPr/>
            </a:lvl1pPr>
          </a:lstStyle>
          <a:p>
            <a:pPr algn="r"/>
            <a:r>
              <a:rPr lang="fr-FR"/>
              <a:t>DIRECTION DE LA COMMINICATION  TITRE DU DOCUMENT  mois 00, 2018</a:t>
            </a:r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8">
            <a:extLst>
              <a:ext uri="{FF2B5EF4-FFF2-40B4-BE49-F238E27FC236}">
                <a16:creationId xmlns:a16="http://schemas.microsoft.com/office/drawing/2014/main" id="{10838B72-3CE5-7142-97C1-431D8C32932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1560" y="4589603"/>
            <a:ext cx="540000" cy="54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700" b="1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260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DE LA COMMINICATION  TITRE DU DOCUMENT  mois 00, 2018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B2E3-AEFF-48FE-B05D-D419A175EB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7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511660" y="303214"/>
            <a:ext cx="7048140" cy="83525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1327400" y="1527634"/>
            <a:ext cx="7232400" cy="30672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327400" y="4589603"/>
            <a:ext cx="7232400" cy="3036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700" b="1" cap="all" baseline="0">
                <a:solidFill>
                  <a:schemeClr val="bg2"/>
                </a:solidFill>
              </a:defRPr>
            </a:lvl1pPr>
          </a:lstStyle>
          <a:p>
            <a:pPr algn="r"/>
            <a:r>
              <a:rPr lang="fr-FR"/>
              <a:t>DIRECTION DE LA COMMINICATION  TITRE DU DOCUMENT  mois 00, 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717704" y="4589603"/>
            <a:ext cx="252000" cy="30360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700" b="1" cap="all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8928000" y="4927500"/>
            <a:ext cx="216000" cy="2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6">
            <a:extLst>
              <a:ext uri="{FF2B5EF4-FFF2-40B4-BE49-F238E27FC236}">
                <a16:creationId xmlns:a16="http://schemas.microsoft.com/office/drawing/2014/main" id="{934586E2-A735-5E4A-ADB7-B0E9DED38D2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1544" y="4677750"/>
            <a:ext cx="396000" cy="396000"/>
          </a:xfrm>
          <a:prstGeom prst="rect">
            <a:avLst/>
          </a:prstGeom>
          <a:ln>
            <a:noFill/>
          </a:ln>
        </p:spPr>
      </p:pic>
      <p:sp>
        <p:nvSpPr>
          <p:cNvPr id="17" name="Espace réservé du pied de page 8">
            <a:extLst>
              <a:ext uri="{FF2B5EF4-FFF2-40B4-BE49-F238E27FC236}">
                <a16:creationId xmlns:a16="http://schemas.microsoft.com/office/drawing/2014/main" id="{73A4881F-1E11-E241-8E36-7C3C9A7946D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448" y="4605750"/>
            <a:ext cx="540000" cy="54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700" b="1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1" r:id="rId2"/>
    <p:sldLayoutId id="2147483812" r:id="rId3"/>
    <p:sldLayoutId id="2147483813" r:id="rId4"/>
    <p:sldLayoutId id="2147483814" r:id="rId5"/>
    <p:sldLayoutId id="2147483809" r:id="rId6"/>
    <p:sldLayoutId id="2147483810" r:id="rId7"/>
    <p:sldLayoutId id="2147483815" r:id="rId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1500" b="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175" indent="0" algn="l" defTabSz="914400" rtl="0" eaLnBrk="1" latinLnBrk="0" hangingPunct="1">
        <a:lnSpc>
          <a:spcPct val="93000"/>
        </a:lnSpc>
        <a:spcBef>
          <a:spcPts val="0"/>
        </a:spcBef>
        <a:spcAft>
          <a:spcPts val="2200"/>
        </a:spcAft>
        <a:buFont typeface="Arial" pitchFamily="34" charset="0"/>
        <a:buNone/>
        <a:defRPr sz="15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179388" indent="-177800" algn="l" defTabSz="914400" rtl="0" eaLnBrk="1" latinLnBrk="0" hangingPunct="1">
        <a:lnSpc>
          <a:spcPct val="93000"/>
        </a:lnSpc>
        <a:spcBef>
          <a:spcPts val="0"/>
        </a:spcBef>
        <a:buSzPct val="60000"/>
        <a:buFontTx/>
        <a:buBlip>
          <a:blip r:embed="rId11"/>
        </a:buBlip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176213" indent="0" algn="l" defTabSz="914400" rtl="0" eaLnBrk="1" latinLnBrk="0" hangingPunct="1">
        <a:lnSpc>
          <a:spcPct val="93000"/>
        </a:lnSpc>
        <a:spcBef>
          <a:spcPts val="0"/>
        </a:spcBef>
        <a:buSzPct val="100000"/>
        <a:buFont typeface="Arial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268288" indent="-92075" algn="l" defTabSz="914400" rtl="0" eaLnBrk="1" latinLnBrk="0" hangingPunct="1">
        <a:lnSpc>
          <a:spcPct val="93000"/>
        </a:lnSpc>
        <a:spcBef>
          <a:spcPts val="0"/>
        </a:spcBef>
        <a:buSzPct val="60000"/>
        <a:buFontTx/>
        <a:buBlip>
          <a:blip r:embed="rId11"/>
        </a:buBlip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265113" indent="0" algn="l" defTabSz="914400" rtl="0" eaLnBrk="1" latinLnBrk="0" hangingPunct="1">
        <a:lnSpc>
          <a:spcPct val="93000"/>
        </a:lnSpc>
        <a:spcBef>
          <a:spcPts val="0"/>
        </a:spcBef>
        <a:buSzPct val="100000"/>
        <a:buFont typeface="Arial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3.jpg"/><Relationship Id="rId7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4.jpg"/><Relationship Id="rId10" Type="http://schemas.openxmlformats.org/officeDocument/2006/relationships/image" Target="../media/image19.png"/><Relationship Id="rId4" Type="http://schemas.openxmlformats.org/officeDocument/2006/relationships/image" Target="../media/image14.jpg"/><Relationship Id="rId9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JP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gray"/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5CF4F33-8F08-CF45-83A9-215A0A134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158" y="1687028"/>
            <a:ext cx="9252520" cy="5146187"/>
          </a:xfrm>
          <a:prstGeom prst="rect">
            <a:avLst/>
          </a:prstGeom>
        </p:spPr>
      </p:pic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endParaRPr lang="fr-FR" dirty="0"/>
          </a:p>
          <a:p>
            <a:pPr lvl="1"/>
            <a:r>
              <a:rPr lang="fr-FR" dirty="0"/>
              <a:t>9 </a:t>
            </a:r>
            <a:r>
              <a:rPr lang="fr-FR" dirty="0" err="1"/>
              <a:t>MArs</a:t>
            </a:r>
            <a:r>
              <a:rPr lang="fr-FR" dirty="0"/>
              <a:t>, 2022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gray">
          <a:xfrm>
            <a:off x="1710000" y="0"/>
            <a:ext cx="7110472" cy="1193466"/>
          </a:xfrm>
        </p:spPr>
        <p:txBody>
          <a:bodyPr/>
          <a:lstStyle/>
          <a:p>
            <a:r>
              <a:rPr lang="fr-FR" dirty="0"/>
              <a:t>Projet : </a:t>
            </a:r>
            <a:r>
              <a:rPr lang="fr-FR" dirty="0" err="1"/>
              <a:t>EcoMOBICOIN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fr-FR" dirty="0"/>
              <a:t>CNRS – INP</a:t>
            </a:r>
          </a:p>
        </p:txBody>
      </p:sp>
    </p:spTree>
    <p:extLst>
      <p:ext uri="{BB962C8B-B14F-4D97-AF65-F5344CB8AC3E}">
        <p14:creationId xmlns:p14="http://schemas.microsoft.com/office/powerpoint/2010/main" val="353801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2;p15"/>
          <p:cNvSpPr txBox="1"/>
          <p:nvPr/>
        </p:nvSpPr>
        <p:spPr>
          <a:xfrm>
            <a:off x="381000" y="63499"/>
            <a:ext cx="8127900" cy="103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400" dirty="0">
                <a:latin typeface="Calibri"/>
                <a:ea typeface="Calibri"/>
                <a:cs typeface="Calibri"/>
                <a:sym typeface="Calibri"/>
              </a:rPr>
              <a:t>Projet de </a:t>
            </a:r>
            <a:r>
              <a:rPr lang="fr-FR" sz="2400" dirty="0" err="1">
                <a:latin typeface="Calibri"/>
                <a:ea typeface="Calibri"/>
                <a:cs typeface="Calibri"/>
                <a:sym typeface="Calibri"/>
              </a:rPr>
              <a:t>prématuration</a:t>
            </a:r>
            <a:endParaRPr lang="fr-FR" sz="2400"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Livrables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07504" y="843558"/>
            <a:ext cx="882059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C1B20BCF-312B-FC4D-B007-C786B3CD8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4526" y="1095373"/>
            <a:ext cx="8031929" cy="3702549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C03469A-E4C5-AA40-B200-C3D29F51F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B2E3-AEFF-48FE-B05D-D419A175EBC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472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2;p15"/>
          <p:cNvSpPr txBox="1"/>
          <p:nvPr/>
        </p:nvSpPr>
        <p:spPr>
          <a:xfrm>
            <a:off x="381000" y="63499"/>
            <a:ext cx="8127900" cy="103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400" dirty="0">
                <a:latin typeface="Calibri"/>
                <a:ea typeface="Calibri"/>
                <a:cs typeface="Calibri"/>
                <a:sym typeface="Calibri"/>
              </a:rPr>
              <a:t>Projet de </a:t>
            </a:r>
            <a:r>
              <a:rPr lang="fr-FR" sz="2400" dirty="0" err="1">
                <a:latin typeface="Calibri"/>
                <a:ea typeface="Calibri"/>
                <a:cs typeface="Calibri"/>
                <a:sym typeface="Calibri"/>
              </a:rPr>
              <a:t>prématuration</a:t>
            </a:r>
            <a:endParaRPr lang="fr-FR" sz="2400"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Besoins financiers, ressources humaines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07504" y="843558"/>
            <a:ext cx="882059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3A102722-C278-3843-8102-767EBD7E9B42}"/>
              </a:ext>
            </a:extLst>
          </p:cNvPr>
          <p:cNvSpPr txBox="1"/>
          <p:nvPr/>
        </p:nvSpPr>
        <p:spPr>
          <a:xfrm>
            <a:off x="2004956" y="2283718"/>
            <a:ext cx="4879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1 post-doctorant     : 60 K euros</a:t>
            </a:r>
          </a:p>
          <a:p>
            <a:r>
              <a:rPr lang="fr-FR" sz="2400" dirty="0"/>
              <a:t>1 ingénieur             : 60 K euros</a:t>
            </a:r>
          </a:p>
          <a:p>
            <a:r>
              <a:rPr lang="fr-FR" sz="2400" dirty="0"/>
              <a:t>2 serveurs dédiés  : 20 K euros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4C588EF-B557-864D-B2F8-24A5008A614D}"/>
              </a:ext>
            </a:extLst>
          </p:cNvPr>
          <p:cNvSpPr txBox="1"/>
          <p:nvPr/>
        </p:nvSpPr>
        <p:spPr>
          <a:xfrm>
            <a:off x="2699792" y="3807646"/>
            <a:ext cx="4421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Budget Total (HT): 140 K euros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9692282-92E2-3240-A852-4B33103B7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66522"/>
            <a:ext cx="1752600" cy="11557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7EEBBB3-5056-FA4F-9B9C-D5E14BD96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559" y="900977"/>
            <a:ext cx="2433441" cy="143339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42A7F2E-6C2B-7C4F-9000-5B3BDCC0A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049" y="966522"/>
            <a:ext cx="1701800" cy="119380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EB842E6-16BA-9C42-8E3E-E0A98E0D4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B2E3-AEFF-48FE-B05D-D419A175EBC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6148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2;p15"/>
          <p:cNvSpPr txBox="1"/>
          <p:nvPr/>
        </p:nvSpPr>
        <p:spPr>
          <a:xfrm>
            <a:off x="215900" y="190166"/>
            <a:ext cx="8127900" cy="103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400" dirty="0">
                <a:latin typeface="Calibri"/>
                <a:ea typeface="Calibri"/>
                <a:cs typeface="Calibri"/>
                <a:sym typeface="Calibri"/>
              </a:rPr>
              <a:t>Après la </a:t>
            </a:r>
            <a:r>
              <a:rPr lang="fr-FR" sz="2400" dirty="0" err="1">
                <a:latin typeface="Calibri"/>
                <a:ea typeface="Calibri"/>
                <a:cs typeface="Calibri"/>
                <a:sym typeface="Calibri"/>
              </a:rPr>
              <a:t>prématuration</a:t>
            </a:r>
            <a:endParaRPr lang="en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07504" y="843558"/>
            <a:ext cx="882059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EB842E6-16BA-9C42-8E3E-E0A98E0D4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B2E3-AEFF-48FE-B05D-D419A175EBC6}" type="slidenum">
              <a:rPr lang="fr-FR" smtClean="0"/>
              <a:t>12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391D11A-D3DE-0246-91F8-112FE4D60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669296"/>
            <a:ext cx="2592288" cy="209456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83CB613-0FDC-1442-B493-AEB97187876C}"/>
              </a:ext>
            </a:extLst>
          </p:cNvPr>
          <p:cNvSpPr txBox="1"/>
          <p:nvPr/>
        </p:nvSpPr>
        <p:spPr>
          <a:xfrm>
            <a:off x="3024140" y="1191119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Déploiement d’</a:t>
            </a:r>
            <a:r>
              <a:rPr lang="fr-FR" dirty="0" err="1"/>
              <a:t>EcoMobiCoin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6D7D907-5994-DB4B-BA54-696DC6722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450818"/>
            <a:ext cx="1739900" cy="11557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34861A96-CD51-BE4A-BACE-BCC47E3A877A}"/>
              </a:ext>
            </a:extLst>
          </p:cNvPr>
          <p:cNvSpPr txBox="1"/>
          <p:nvPr/>
        </p:nvSpPr>
        <p:spPr>
          <a:xfrm>
            <a:off x="84078" y="3767715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Changer les comportements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4920658-97F7-4C42-8C2C-B0BEDC6DE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055" y="1467272"/>
            <a:ext cx="1296144" cy="129614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777DE25A-67F5-5E42-92B6-D77BCF9B4F83}"/>
              </a:ext>
            </a:extLst>
          </p:cNvPr>
          <p:cNvSpPr txBox="1"/>
          <p:nvPr/>
        </p:nvSpPr>
        <p:spPr>
          <a:xfrm>
            <a:off x="5873985" y="3763865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Faire accepter </a:t>
            </a:r>
            <a:r>
              <a:rPr lang="fr-FR" dirty="0" err="1"/>
              <a:t>EcoMobiCoin</a:t>
            </a:r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47A3E7A-AFBB-9743-93B4-16C30F5BBC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6504" y="2571750"/>
            <a:ext cx="17272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3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2;p15"/>
          <p:cNvSpPr txBox="1"/>
          <p:nvPr/>
        </p:nvSpPr>
        <p:spPr>
          <a:xfrm>
            <a:off x="381000" y="99715"/>
            <a:ext cx="8127900" cy="103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Origine du projet </a:t>
            </a:r>
          </a:p>
          <a:p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Constat : Problèmes et dysfonctionnements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07504" y="843558"/>
            <a:ext cx="882059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16776F2A-C0A7-1D46-B83E-57F0045BA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31590"/>
            <a:ext cx="3003082" cy="150154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52C108A-A4A2-7643-8BD0-92378E93E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6514" y="1131590"/>
            <a:ext cx="2646486" cy="149074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7394072-529C-A44E-90DB-4108F771AD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2762036"/>
            <a:ext cx="3653882" cy="228174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9B4B54E-DD27-FC44-9E9B-8121FB7663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2995" y="1349589"/>
            <a:ext cx="2218010" cy="1031875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DD8CAE9-E758-9646-A12E-522600662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B2E3-AEFF-48FE-B05D-D419A175EBC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869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2;p15"/>
          <p:cNvSpPr txBox="1"/>
          <p:nvPr/>
        </p:nvSpPr>
        <p:spPr>
          <a:xfrm>
            <a:off x="381000" y="63499"/>
            <a:ext cx="8127900" cy="103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Origine du projet </a:t>
            </a:r>
          </a:p>
          <a:p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Manques, besoins non comblés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07504" y="843558"/>
            <a:ext cx="882059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E717CAA4-B76D-1D44-93FD-2FE0CB87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79662"/>
            <a:ext cx="3003082" cy="150154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3D954F9-8E87-8C4E-8A3A-936E5F034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758" y="1691104"/>
            <a:ext cx="3111500" cy="20701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0AEB9EC-4C14-DF41-BE52-3C6C8EB54C0B}"/>
              </a:ext>
            </a:extLst>
          </p:cNvPr>
          <p:cNvSpPr txBox="1"/>
          <p:nvPr/>
        </p:nvSpPr>
        <p:spPr>
          <a:xfrm>
            <a:off x="4716016" y="1116071"/>
            <a:ext cx="3454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Preuve de comportement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8204DD0-0F85-CF4C-B52A-BFF29FB832E2}"/>
              </a:ext>
            </a:extLst>
          </p:cNvPr>
          <p:cNvSpPr txBox="1"/>
          <p:nvPr/>
        </p:nvSpPr>
        <p:spPr>
          <a:xfrm>
            <a:off x="744505" y="1275606"/>
            <a:ext cx="2276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Preuve de travail</a:t>
            </a:r>
          </a:p>
          <a:p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56580D3-0F63-5E48-BD0D-201A2F02D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1706621"/>
            <a:ext cx="1237628" cy="122112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83C1A78-3D38-4047-8E0A-F6075F90C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780" y="2106603"/>
            <a:ext cx="1238280" cy="969203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609F765-0CF0-BE42-9385-81950645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B2E3-AEFF-48FE-B05D-D419A175EBC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842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2;p15"/>
          <p:cNvSpPr txBox="1"/>
          <p:nvPr/>
        </p:nvSpPr>
        <p:spPr>
          <a:xfrm>
            <a:off x="381000" y="63499"/>
            <a:ext cx="8127900" cy="103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Solution propose : ECOMOBICOIN </a:t>
            </a:r>
          </a:p>
          <a:p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Concept innovateur/ originalité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07504" y="843558"/>
            <a:ext cx="882059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791DE805-422F-3C41-BCB1-FE7117741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14737" y="2178557"/>
            <a:ext cx="1199164" cy="119916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4374061-4448-8F40-9DC2-B667F7700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095" y="1899626"/>
            <a:ext cx="1411362" cy="141136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138C14C-C687-AB41-B17E-A291CC206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356" y="3651273"/>
            <a:ext cx="1031876" cy="10925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21CBF01-7A01-7F4D-B374-620AE1FD0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915566"/>
            <a:ext cx="1939319" cy="109257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392963E-EA29-F34D-8B80-3A679E937E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630" y="2139325"/>
            <a:ext cx="1099278" cy="109927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ABF6A44-A97E-2E4B-BBC0-3233B1AAAB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8085" y="2099269"/>
            <a:ext cx="1426243" cy="142624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6971557-00CF-1D42-9001-561A7C7231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6478" y="2136646"/>
            <a:ext cx="1267670" cy="126767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78EE2BC-CD8A-224E-8E5F-C82DC04EAB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0007" y="2178557"/>
            <a:ext cx="1267669" cy="126766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944C37C-19B6-6A4E-8FD5-0868D602C0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7322" y="3633958"/>
            <a:ext cx="1007768" cy="112720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59CF86A-2A19-D040-A034-B80B0D14C0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3717436" y="3681622"/>
            <a:ext cx="2201334" cy="1031875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F86863A-E990-2143-9C92-8BD52B807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B2E3-AEFF-48FE-B05D-D419A175EBC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640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2;p15"/>
          <p:cNvSpPr txBox="1"/>
          <p:nvPr/>
        </p:nvSpPr>
        <p:spPr>
          <a:xfrm>
            <a:off x="381000" y="63499"/>
            <a:ext cx="8127900" cy="103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Solution proposée</a:t>
            </a:r>
          </a:p>
          <a:p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Percée technologique/nouveauté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07504" y="843558"/>
            <a:ext cx="882059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4C4E0D1A-A848-D94B-A951-21EEB6096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75656" y="915566"/>
            <a:ext cx="6624736" cy="4006826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6404B7E-9A32-6D47-A7B7-30B9E126E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B2E3-AEFF-48FE-B05D-D419A175EBC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83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2;p15"/>
          <p:cNvSpPr txBox="1"/>
          <p:nvPr/>
        </p:nvSpPr>
        <p:spPr>
          <a:xfrm>
            <a:off x="381000" y="63499"/>
            <a:ext cx="8127900" cy="103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dirty="0" err="1">
                <a:latin typeface="Calibri"/>
                <a:ea typeface="Calibri"/>
                <a:cs typeface="Calibri"/>
                <a:sym typeface="Calibri"/>
              </a:rPr>
              <a:t>Verrous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dirty="0" err="1">
                <a:latin typeface="Calibri"/>
                <a:ea typeface="Calibri"/>
                <a:cs typeface="Calibri"/>
                <a:sym typeface="Calibri"/>
              </a:rPr>
              <a:t>technologiques</a:t>
            </a:r>
            <a:endParaRPr lang="en" sz="24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Recherche/Innovation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07504" y="843558"/>
            <a:ext cx="882059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6404B7E-9A32-6D47-A7B7-30B9E126E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B2E3-AEFF-48FE-B05D-D419A175EBC6}" type="slidenum">
              <a:rPr lang="fr-FR" smtClean="0"/>
              <a:t>6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F0C745D-C49E-B846-9E0B-D7DBFFCEDEF8}"/>
              </a:ext>
            </a:extLst>
          </p:cNvPr>
          <p:cNvSpPr txBox="1"/>
          <p:nvPr/>
        </p:nvSpPr>
        <p:spPr>
          <a:xfrm>
            <a:off x="408129" y="159805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Classifieurs</a:t>
            </a:r>
            <a:r>
              <a:rPr lang="fr-FR" dirty="0"/>
              <a:t> robustes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245FE70-56FE-BD47-B75C-D92971BF4AB1}"/>
              </a:ext>
            </a:extLst>
          </p:cNvPr>
          <p:cNvSpPr txBox="1"/>
          <p:nvPr/>
        </p:nvSpPr>
        <p:spPr>
          <a:xfrm>
            <a:off x="3419872" y="1623618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Security &amp; </a:t>
            </a:r>
            <a:r>
              <a:rPr lang="fr-FR" dirty="0" err="1"/>
              <a:t>Privacy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CF28061-B539-834C-8514-5E1F213999E0}"/>
              </a:ext>
            </a:extLst>
          </p:cNvPr>
          <p:cNvSpPr txBox="1"/>
          <p:nvPr/>
        </p:nvSpPr>
        <p:spPr>
          <a:xfrm>
            <a:off x="6444208" y="1623618"/>
            <a:ext cx="166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Affiner la fonte</a:t>
            </a:r>
          </a:p>
        </p:txBody>
      </p:sp>
      <p:pic>
        <p:nvPicPr>
          <p:cNvPr id="9" name="Image 8" descr="Une image contenant terrain, extérieur, sable&#10;&#10;Description générée automatiquement">
            <a:extLst>
              <a:ext uri="{FF2B5EF4-FFF2-40B4-BE49-F238E27FC236}">
                <a16:creationId xmlns:a16="http://schemas.microsoft.com/office/drawing/2014/main" id="{826964CF-6185-494F-8631-D150DF11E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549" y="2218246"/>
            <a:ext cx="2116644" cy="1415863"/>
          </a:xfrm>
          <a:prstGeom prst="rect">
            <a:avLst/>
          </a:prstGeom>
        </p:spPr>
      </p:pic>
      <p:pic>
        <p:nvPicPr>
          <p:cNvPr id="12" name="Image 11" descr="Une image contenant carte&#10;&#10;Description générée automatiquement">
            <a:extLst>
              <a:ext uri="{FF2B5EF4-FFF2-40B4-BE49-F238E27FC236}">
                <a16:creationId xmlns:a16="http://schemas.microsoft.com/office/drawing/2014/main" id="{6FEF1638-1F19-C746-8784-57949BC91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81" y="2287395"/>
            <a:ext cx="2324799" cy="134017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55586BF-4F75-9A43-A89A-81DDEE76B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2287395"/>
            <a:ext cx="1422400" cy="14224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CAE4028-BB05-1A4E-997F-BC3268CF5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928" y="3261999"/>
            <a:ext cx="1001385" cy="66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00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2;p15"/>
          <p:cNvSpPr txBox="1"/>
          <p:nvPr/>
        </p:nvSpPr>
        <p:spPr>
          <a:xfrm>
            <a:off x="381000" y="63499"/>
            <a:ext cx="8127900" cy="103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Propriété intellectuelle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07504" y="843558"/>
            <a:ext cx="882059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AF29A2C6-2017-C74C-A64D-2874BE350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72492"/>
            <a:ext cx="3393641" cy="239851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DA315F5-D4EF-F542-A02C-1A96477A7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596" y="2005334"/>
            <a:ext cx="3381065" cy="1132831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08D585-A7A5-364E-8BF2-395A1374B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B2E3-AEFF-48FE-B05D-D419A175EBC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47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2;p15"/>
          <p:cNvSpPr txBox="1"/>
          <p:nvPr/>
        </p:nvSpPr>
        <p:spPr>
          <a:xfrm>
            <a:off x="381000" y="63499"/>
            <a:ext cx="8127900" cy="103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400" dirty="0">
                <a:latin typeface="Calibri"/>
                <a:ea typeface="Calibri"/>
                <a:cs typeface="Calibri"/>
                <a:sym typeface="Calibri"/>
              </a:rPr>
              <a:t>Premières applications-produits-marché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07504" y="843558"/>
            <a:ext cx="882059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439A631D-2E5F-774F-B8F5-225995D43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925854"/>
            <a:ext cx="1512168" cy="151216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85A04E8-1E01-9540-992B-FD31AD1C17E3}"/>
              </a:ext>
            </a:extLst>
          </p:cNvPr>
          <p:cNvSpPr txBox="1"/>
          <p:nvPr/>
        </p:nvSpPr>
        <p:spPr>
          <a:xfrm>
            <a:off x="1187624" y="1506101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EcoMobiCoin</a:t>
            </a:r>
            <a:endParaRPr lang="fr-FR" sz="24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5F02D60-56B4-AC4D-A368-35A72437B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840" y="3579862"/>
            <a:ext cx="2942219" cy="119799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3140FD0-42CD-F549-B5EB-52D68320C8A2}"/>
              </a:ext>
            </a:extLst>
          </p:cNvPr>
          <p:cNvSpPr txBox="1"/>
          <p:nvPr/>
        </p:nvSpPr>
        <p:spPr>
          <a:xfrm>
            <a:off x="773386" y="2705478"/>
            <a:ext cx="7735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Favoriser la mobilité respectueuse de l’environnement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3EA0FC-D32F-B143-B7C5-2E416361C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B2E3-AEFF-48FE-B05D-D419A175EBC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278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2;p15"/>
          <p:cNvSpPr txBox="1"/>
          <p:nvPr/>
        </p:nvSpPr>
        <p:spPr>
          <a:xfrm>
            <a:off x="428595" y="63500"/>
            <a:ext cx="8127900" cy="103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400" dirty="0">
                <a:latin typeface="Calibri"/>
                <a:ea typeface="Calibri"/>
                <a:cs typeface="Calibri"/>
                <a:sym typeface="Calibri"/>
              </a:rPr>
              <a:t>Equipe : Economie, Informatique et Mathématiques.</a:t>
            </a:r>
            <a:endParaRPr lang="en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07504" y="843558"/>
            <a:ext cx="882059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F4A956BA-6E6B-4349-A2C4-B2A6BE793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141" y="1183205"/>
            <a:ext cx="1828017" cy="182801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96BF246-16D8-E544-97D3-7DCAB552E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200" y="1209332"/>
            <a:ext cx="1224136" cy="182804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A06786C-BE21-D248-887D-BCF46C6CF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395" y="1183198"/>
            <a:ext cx="1728709" cy="182802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D8DCF0A-F5A5-AE4D-9BC0-31828B24DD17}"/>
              </a:ext>
            </a:extLst>
          </p:cNvPr>
          <p:cNvSpPr txBox="1"/>
          <p:nvPr/>
        </p:nvSpPr>
        <p:spPr>
          <a:xfrm>
            <a:off x="928521" y="3016344"/>
            <a:ext cx="145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Ariane Tichit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9DBD767-3E1B-454D-8ABD-32EDDA3BCF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4607" y="3340263"/>
            <a:ext cx="1029911" cy="116818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8177D01-572C-0E41-A45E-B8734A4039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5577" y="3347285"/>
            <a:ext cx="1168186" cy="116818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8A49222-C648-AF4E-A845-26655EB191DC}"/>
              </a:ext>
            </a:extLst>
          </p:cNvPr>
          <p:cNvSpPr txBox="1"/>
          <p:nvPr/>
        </p:nvSpPr>
        <p:spPr>
          <a:xfrm>
            <a:off x="3170319" y="2980432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Pascal Lafourcade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5A0AE2A-ED0F-B74B-973C-677BD1B38760}"/>
              </a:ext>
            </a:extLst>
          </p:cNvPr>
          <p:cNvSpPr txBox="1"/>
          <p:nvPr/>
        </p:nvSpPr>
        <p:spPr>
          <a:xfrm>
            <a:off x="6193714" y="2962150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Paul-Marie </a:t>
            </a:r>
            <a:r>
              <a:rPr lang="fr-FR" dirty="0" err="1"/>
              <a:t>Grollmund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0107D3D-CFED-DE41-AFF1-782EE3FED5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2250" y="3336325"/>
            <a:ext cx="1179146" cy="117914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863255E-43AB-F24C-BB66-BC2F8E2250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5141" y="3328506"/>
            <a:ext cx="1157225" cy="115722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220B493-A12D-1848-9BE5-B0A37A235F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883" y="3336325"/>
            <a:ext cx="1179146" cy="117914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685F9786-2D67-534B-8699-996416D25C7A}"/>
              </a:ext>
            </a:extLst>
          </p:cNvPr>
          <p:cNvSpPr txBox="1"/>
          <p:nvPr/>
        </p:nvSpPr>
        <p:spPr>
          <a:xfrm>
            <a:off x="525415" y="4556741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Corentin </a:t>
            </a:r>
            <a:r>
              <a:rPr lang="fr-FR" dirty="0" err="1"/>
              <a:t>Elissé</a:t>
            </a: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3C8198F-A2A5-2C44-AA53-643FFFB47FED}"/>
              </a:ext>
            </a:extLst>
          </p:cNvPr>
          <p:cNvSpPr txBox="1"/>
          <p:nvPr/>
        </p:nvSpPr>
        <p:spPr>
          <a:xfrm>
            <a:off x="2507652" y="453784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Gewu</a:t>
            </a:r>
            <a:r>
              <a:rPr lang="fr-FR" dirty="0"/>
              <a:t> Bu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35309E5-7490-0349-9BB0-EE8BE1AF0EFA}"/>
              </a:ext>
            </a:extLst>
          </p:cNvPr>
          <p:cNvSpPr txBox="1"/>
          <p:nvPr/>
        </p:nvSpPr>
        <p:spPr>
          <a:xfrm>
            <a:off x="3701396" y="4541687"/>
            <a:ext cx="1931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Kevin </a:t>
            </a:r>
            <a:r>
              <a:rPr lang="fr-FR" dirty="0" err="1"/>
              <a:t>Atighehchi</a:t>
            </a:r>
            <a:endParaRPr lang="fr-FR" dirty="0"/>
          </a:p>
          <a:p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8AACC60-16D7-7848-BE33-DFEF98985B6B}"/>
              </a:ext>
            </a:extLst>
          </p:cNvPr>
          <p:cNvSpPr txBox="1"/>
          <p:nvPr/>
        </p:nvSpPr>
        <p:spPr>
          <a:xfrm>
            <a:off x="5518262" y="4498177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Frederic</a:t>
            </a:r>
            <a:r>
              <a:rPr lang="fr-FR" dirty="0"/>
              <a:t> Hayek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4FC2BC0-037E-0D4F-9331-28711130F5EE}"/>
              </a:ext>
            </a:extLst>
          </p:cNvPr>
          <p:cNvSpPr txBox="1"/>
          <p:nvPr/>
        </p:nvSpPr>
        <p:spPr>
          <a:xfrm>
            <a:off x="7167597" y="4485731"/>
            <a:ext cx="177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Alexis </a:t>
            </a:r>
            <a:r>
              <a:rPr lang="fr-FR" dirty="0" err="1"/>
              <a:t>Vannaire</a:t>
            </a:r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E9784C9-87BB-1A4F-BA1B-A70798807FDE}"/>
              </a:ext>
            </a:extLst>
          </p:cNvPr>
          <p:cNvSpPr txBox="1"/>
          <p:nvPr/>
        </p:nvSpPr>
        <p:spPr>
          <a:xfrm>
            <a:off x="4137083" y="875409"/>
            <a:ext cx="761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INS2I</a:t>
            </a:r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AC1FA03-A87A-4A48-8BD4-9D46521CE34B}"/>
              </a:ext>
            </a:extLst>
          </p:cNvPr>
          <p:cNvSpPr txBox="1"/>
          <p:nvPr/>
        </p:nvSpPr>
        <p:spPr>
          <a:xfrm>
            <a:off x="6987302" y="878234"/>
            <a:ext cx="761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INSMI</a:t>
            </a:r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8AB9D11-6596-2F4D-ADD2-0A94D5C8CE39}"/>
              </a:ext>
            </a:extLst>
          </p:cNvPr>
          <p:cNvSpPr txBox="1"/>
          <p:nvPr/>
        </p:nvSpPr>
        <p:spPr>
          <a:xfrm>
            <a:off x="1527394" y="880263"/>
            <a:ext cx="761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INSHS</a:t>
            </a:r>
            <a:endParaRPr lang="fr-FR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A06E73EF-BFA9-5A4F-BC76-9E0FC7BB68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8067" y="1788852"/>
            <a:ext cx="1032815" cy="615619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78542584-6D9C-724A-A309-DF67DA47AC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05184" y="1678501"/>
            <a:ext cx="873371" cy="80350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5E59330B-5568-F849-964F-47BADC60F3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5163" y="1304161"/>
            <a:ext cx="1038231" cy="1467484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ADA452C-050E-FF4C-8C4D-C1A514DE31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48528" y="32494"/>
            <a:ext cx="779926" cy="756645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2B3EB30-F54F-4E47-A6E8-E9E03BDF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B2E3-AEFF-48FE-B05D-D419A175EBC6}" type="slidenum">
              <a:rPr lang="fr-FR" smtClean="0"/>
              <a:t>9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B8D46B1-A259-1741-B12B-314117C6CF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33763" y="3347285"/>
            <a:ext cx="603906" cy="63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50613"/>
      </p:ext>
    </p:extLst>
  </p:cSld>
  <p:clrMapOvr>
    <a:masterClrMapping/>
  </p:clrMapOvr>
</p:sld>
</file>

<file path=ppt/theme/theme1.xml><?xml version="1.0" encoding="utf-8"?>
<a:theme xmlns:a="http://schemas.openxmlformats.org/drawingml/2006/main" name="CNRS">
  <a:themeElements>
    <a:clrScheme name="CNRS">
      <a:dk1>
        <a:sysClr val="windowText" lastClr="000000"/>
      </a:dk1>
      <a:lt1>
        <a:srgbClr val="FFFFFF"/>
      </a:lt1>
      <a:dk2>
        <a:srgbClr val="5FBEDC"/>
      </a:dk2>
      <a:lt2>
        <a:srgbClr val="0C284B"/>
      </a:lt2>
      <a:accent1>
        <a:srgbClr val="0C284B"/>
      </a:accent1>
      <a:accent2>
        <a:srgbClr val="5FBEDC"/>
      </a:accent2>
      <a:accent3>
        <a:srgbClr val="4B6487"/>
      </a:accent3>
      <a:accent4>
        <a:srgbClr val="115596"/>
      </a:accent4>
      <a:accent5>
        <a:srgbClr val="0F69B4"/>
      </a:accent5>
      <a:accent6>
        <a:srgbClr val="3978BC"/>
      </a:accent6>
      <a:hlink>
        <a:srgbClr val="000000"/>
      </a:hlink>
      <a:folHlink>
        <a:srgbClr val="000000"/>
      </a:folHlink>
    </a:clrScheme>
    <a:fontScheme name="Arial Black -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0A40E86A24154B814CF0FF2318376D" ma:contentTypeVersion="0" ma:contentTypeDescription="Crée un document." ma:contentTypeScope="" ma:versionID="3a4f8a3550a119e5095746a8310ab8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2a518d25f68732d39b21da5ad4a9a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1209BC-259C-4250-9DB8-95B1C1F5ABB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CBFB7F4-8909-4EF1-ADC0-7366337A3E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A8EDC5-F054-42D5-8564-CB06C42177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CNRS</Template>
  <TotalTime>3723</TotalTime>
  <Words>159</Words>
  <Application>Microsoft Macintosh PowerPoint</Application>
  <PresentationFormat>Affichage à l'écran (16:9)</PresentationFormat>
  <Paragraphs>59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CNRS</vt:lpstr>
      <vt:lpstr>Projet : EcoMOBICOIN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CNRS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Centre national de la recherche scientifique</dc:title>
  <dc:subject>CNRS</dc:subject>
  <dc:creator>Microsoft Office User</dc:creator>
  <cp:lastModifiedBy>Pascal Lafourcade</cp:lastModifiedBy>
  <cp:revision>136</cp:revision>
  <dcterms:created xsi:type="dcterms:W3CDTF">2019-01-17T12:19:15Z</dcterms:created>
  <dcterms:modified xsi:type="dcterms:W3CDTF">2022-02-18T11:59:47Z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0x010100A70A40E86A24154B814CF0FF2318376D</vt:lpwstr>
  </property>
</Properties>
</file>