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9" r:id="rId2"/>
    <p:sldId id="258" r:id="rId3"/>
    <p:sldId id="260" r:id="rId4"/>
    <p:sldId id="261" r:id="rId5"/>
    <p:sldId id="256" r:id="rId6"/>
    <p:sldId id="262" r:id="rId7"/>
    <p:sldId id="257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rtichit" initials="a" lastIdx="1" clrIdx="0">
    <p:extLst>
      <p:ext uri="{19B8F6BF-5375-455C-9EA6-DF929625EA0E}">
        <p15:presenceInfo xmlns:p15="http://schemas.microsoft.com/office/powerpoint/2012/main" userId="artichit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CAF9"/>
    <a:srgbClr val="5BAFD7"/>
    <a:srgbClr val="539D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6831"/>
    <p:restoredTop sz="94627"/>
  </p:normalViewPr>
  <p:slideViewPr>
    <p:cSldViewPr snapToGrid="0" snapToObjects="1">
      <p:cViewPr varScale="1">
        <p:scale>
          <a:sx n="42" d="100"/>
          <a:sy n="42" d="100"/>
        </p:scale>
        <p:origin x="184" y="1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F38FD7-0273-6240-BA4A-30DE4D3CF28D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F3E499-F974-BB4B-8950-8D75F1548D9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29285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F3E499-F974-BB4B-8950-8D75F1548D9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692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9860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62067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38589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935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208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242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2320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815262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74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01427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Cliquez et modifiez le titre</a:t>
            </a:r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6312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et modifiez le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31594-B5A9-5645-BBF2-D27AF556F4E6}" type="datetimeFigureOut">
              <a:rPr lang="fr-FR" smtClean="0"/>
              <a:t>03/06/2020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06A4D-D13B-FE42-9102-F92C9775F0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6822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tiff"/><Relationship Id="rId5" Type="http://schemas.openxmlformats.org/officeDocument/2006/relationships/image" Target="../media/image1.jpg"/><Relationship Id="rId4" Type="http://schemas.openxmlformats.org/officeDocument/2006/relationships/image" Target="../media/image14.tiff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tiff"/><Relationship Id="rId4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sancy.iut-clermont.uca.fr/~lafourcade/PAPERS/PDF/GLAT20.pdf" TargetMode="Externa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5337" cy="1841196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2090057" y="1660566"/>
            <a:ext cx="9100457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 err="1"/>
              <a:t>Ecomobicoin</a:t>
            </a:r>
            <a:r>
              <a:rPr lang="fr-FR" sz="3200" b="1" dirty="0"/>
              <a:t>, </a:t>
            </a:r>
          </a:p>
          <a:p>
            <a:r>
              <a:rPr lang="fr-FR" sz="3200" b="1" dirty="0"/>
              <a:t>Une crypto monnaie au service de la mobilité</a:t>
            </a:r>
          </a:p>
          <a:p>
            <a:endParaRPr lang="fr-FR" i="1" dirty="0"/>
          </a:p>
          <a:p>
            <a:endParaRPr lang="fr-FR" i="1" dirty="0"/>
          </a:p>
          <a:p>
            <a:endParaRPr lang="fr-FR" i="1" dirty="0"/>
          </a:p>
          <a:p>
            <a:endParaRPr lang="fr-FR" i="1" dirty="0"/>
          </a:p>
          <a:p>
            <a:endParaRPr lang="fr-FR" i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0C9D909-A89C-1F44-AA48-EBF6D5528D36}"/>
              </a:ext>
            </a:extLst>
          </p:cNvPr>
          <p:cNvSpPr txBox="1"/>
          <p:nvPr/>
        </p:nvSpPr>
        <p:spPr>
          <a:xfrm>
            <a:off x="4563327" y="5460179"/>
            <a:ext cx="35062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/>
              <a:t>Pascal Lafourcade</a:t>
            </a:r>
          </a:p>
        </p:txBody>
      </p:sp>
      <p:pic>
        <p:nvPicPr>
          <p:cNvPr id="6" name="Image 5" descr="Une image contenant assiette&#10;&#10;Description générée automatiquement">
            <a:extLst>
              <a:ext uri="{FF2B5EF4-FFF2-40B4-BE49-F238E27FC236}">
                <a16:creationId xmlns:a16="http://schemas.microsoft.com/office/drawing/2014/main" id="{B8BF3B29-7658-3246-87A2-FC4024CC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2191" y="3669863"/>
            <a:ext cx="2342404" cy="1389367"/>
          </a:xfrm>
          <a:prstGeom prst="rect">
            <a:avLst/>
          </a:prstGeom>
        </p:spPr>
      </p:pic>
      <p:pic>
        <p:nvPicPr>
          <p:cNvPr id="8" name="Image 7" descr="Une image contenant gens, signe&#10;&#10;Description générée automatiquement">
            <a:extLst>
              <a:ext uri="{FF2B5EF4-FFF2-40B4-BE49-F238E27FC236}">
                <a16:creationId xmlns:a16="http://schemas.microsoft.com/office/drawing/2014/main" id="{B42C6524-9512-084E-B090-E7BFBAC2D1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9373" y="3501762"/>
            <a:ext cx="1783954" cy="1725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108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5337" cy="184119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323ED61-1E8E-944E-9888-EB2157000A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4797" y="2399996"/>
            <a:ext cx="7177203" cy="444784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EBD4A8-3BE9-774E-899C-E4561AE7B9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1593" y="2038797"/>
            <a:ext cx="2041360" cy="20413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99F6599-46A9-774B-9E34-E517326E27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782" y="4251686"/>
            <a:ext cx="4654132" cy="260631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70181BB-CDBF-8049-ADD7-CD32C2DD34B4}"/>
              </a:ext>
            </a:extLst>
          </p:cNvPr>
          <p:cNvSpPr txBox="1"/>
          <p:nvPr/>
        </p:nvSpPr>
        <p:spPr>
          <a:xfrm>
            <a:off x="2582328" y="1371600"/>
            <a:ext cx="55558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La révolution Bitcoin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B309009-4A89-C34E-9909-AB8E6B9E1617}"/>
              </a:ext>
            </a:extLst>
          </p:cNvPr>
          <p:cNvSpPr txBox="1"/>
          <p:nvPr/>
        </p:nvSpPr>
        <p:spPr>
          <a:xfrm>
            <a:off x="3195873" y="2725878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2019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C8949BD4-A236-824A-9547-C8B83C58B06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5941" y="53889"/>
            <a:ext cx="2249093" cy="2249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2390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5337" cy="18411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003B391C-DFC8-F742-937D-A4B9E2656782}"/>
              </a:ext>
            </a:extLst>
          </p:cNvPr>
          <p:cNvSpPr txBox="1"/>
          <p:nvPr/>
        </p:nvSpPr>
        <p:spPr>
          <a:xfrm>
            <a:off x="2981846" y="920598"/>
            <a:ext cx="622830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Preuve de Comportement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101C201-33C0-1146-9AD5-9E0E21607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4209" y="2336800"/>
            <a:ext cx="5894773" cy="3022753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508467B-5A80-4745-B96C-43B336DCE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560" y="2721747"/>
            <a:ext cx="3463633" cy="274891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0464B81-ED02-B340-9658-56A585C9DA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5576" y="2872904"/>
            <a:ext cx="2096591" cy="193055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BC5BED08-6B8B-6345-972E-693A2D6165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90050" y="3136976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8880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04773E5B-7535-9D45-A5D5-9740CB36A9DD}"/>
              </a:ext>
            </a:extLst>
          </p:cNvPr>
          <p:cNvSpPr txBox="1"/>
          <p:nvPr/>
        </p:nvSpPr>
        <p:spPr>
          <a:xfrm>
            <a:off x="3291840" y="535877"/>
            <a:ext cx="61856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Mobilité Eco Responsable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140BBA25-24FA-5A43-8503-DC5A2DD9C5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4689" y="1500362"/>
            <a:ext cx="2771688" cy="277168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2CA7D30-B830-CC46-8C0C-A7F0B47F95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1840" y="1606368"/>
            <a:ext cx="2133600" cy="213360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422AEC3A-380C-914F-AB91-1CF83CF3D1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6889" y="1841196"/>
            <a:ext cx="3801110" cy="4010345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5337" cy="184119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FCC8C72-C91A-2E4B-A3E8-1A73B2BB1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1302" y="2008836"/>
            <a:ext cx="1409700" cy="14351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E491FD4-FDB1-804D-A809-0FD4AFDC20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44787" y="4142410"/>
            <a:ext cx="1748790" cy="174879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40273C52-FCFC-AD4A-B3A8-2FA8F58D7F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79160" y="4528358"/>
            <a:ext cx="2133600" cy="2133600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C54FE5D2-229C-0B4C-B2D8-F6846CC6594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4001" y="4272050"/>
            <a:ext cx="1422400" cy="142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7845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5337" cy="1841196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14DBCD9B-47E7-AD4F-BF28-8B8AD106A7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0720" y="2100276"/>
            <a:ext cx="6067682" cy="445292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C5D78BFA-9981-DE41-82C8-E1D17E5AC321}"/>
              </a:ext>
            </a:extLst>
          </p:cNvPr>
          <p:cNvSpPr txBox="1"/>
          <p:nvPr/>
        </p:nvSpPr>
        <p:spPr>
          <a:xfrm>
            <a:off x="3291840" y="920598"/>
            <a:ext cx="74980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b="1" dirty="0"/>
              <a:t>Trace GPS = </a:t>
            </a:r>
            <a:r>
              <a:rPr lang="fr-FR" sz="4400" b="1" dirty="0" err="1"/>
              <a:t>EcoMobiCoin</a:t>
            </a:r>
            <a:r>
              <a:rPr lang="fr-FR" sz="4400" b="1" dirty="0"/>
              <a:t>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F342A973-9D15-0549-A501-49643F6A9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1419" y="1607632"/>
            <a:ext cx="3291839" cy="329183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FCB143D-382C-EC42-A92F-3E8532EBE196}"/>
              </a:ext>
            </a:extLst>
          </p:cNvPr>
          <p:cNvSpPr txBox="1"/>
          <p:nvPr/>
        </p:nvSpPr>
        <p:spPr>
          <a:xfrm>
            <a:off x="0" y="4655626"/>
            <a:ext cx="57607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/>
              <a:t>Preuve de déplacement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F8138B0A-C2A4-AB45-BD64-F98BF01109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21430" y="5463356"/>
            <a:ext cx="1562100" cy="129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428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5337" cy="184119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DAEA712E-5AE5-634A-BF2F-6B12206C7311}"/>
              </a:ext>
            </a:extLst>
          </p:cNvPr>
          <p:cNvSpPr txBox="1"/>
          <p:nvPr/>
        </p:nvSpPr>
        <p:spPr>
          <a:xfrm>
            <a:off x="2985337" y="920598"/>
            <a:ext cx="888416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/>
              <a:t>Valoriser les comportement vertueux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AAF4AE0-494B-4944-BC1A-C66A414F2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1659" y="2336316"/>
            <a:ext cx="5828682" cy="33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19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985337" cy="1841196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3BBCC686-7AD6-6145-9DAA-CA4FC347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4230" y="2249323"/>
            <a:ext cx="2617120" cy="2767482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783537B-DA38-C242-8641-10F10DAE98D4}"/>
              </a:ext>
            </a:extLst>
          </p:cNvPr>
          <p:cNvSpPr txBox="1"/>
          <p:nvPr/>
        </p:nvSpPr>
        <p:spPr>
          <a:xfrm>
            <a:off x="5181600" y="2659559"/>
            <a:ext cx="609461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b="1" dirty="0" err="1"/>
              <a:t>Pascal.lafourcade@uca.fr</a:t>
            </a:r>
            <a:endParaRPr lang="fr-FR" sz="4400" b="1" dirty="0"/>
          </a:p>
        </p:txBody>
      </p:sp>
      <p:pic>
        <p:nvPicPr>
          <p:cNvPr id="15" name="Image 14" descr="Une image contenant assiette&#10;&#10;Description générée automatiquement">
            <a:extLst>
              <a:ext uri="{FF2B5EF4-FFF2-40B4-BE49-F238E27FC236}">
                <a16:creationId xmlns:a16="http://schemas.microsoft.com/office/drawing/2014/main" id="{5087A1A0-5DB4-624B-8923-BF80096D92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7706" y="3627438"/>
            <a:ext cx="2342404" cy="1389367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A618F709-DE45-CE47-B926-861DB0F0D3A8}"/>
              </a:ext>
            </a:extLst>
          </p:cNvPr>
          <p:cNvSpPr txBox="1"/>
          <p:nvPr/>
        </p:nvSpPr>
        <p:spPr>
          <a:xfrm>
            <a:off x="0" y="6187440"/>
            <a:ext cx="1164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Paul-Marie </a:t>
            </a:r>
            <a:r>
              <a:rPr lang="fr-FR" dirty="0" err="1"/>
              <a:t>Grollemund</a:t>
            </a:r>
            <a:r>
              <a:rPr lang="fr-FR" dirty="0"/>
              <a:t>, Pascal Lafourcade, Kévin Thiry-</a:t>
            </a:r>
            <a:r>
              <a:rPr lang="fr-FR" dirty="0" err="1"/>
              <a:t>Atighehchi</a:t>
            </a:r>
            <a:r>
              <a:rPr lang="fr-FR" dirty="0"/>
              <a:t>, and Ariane Tichit. </a:t>
            </a:r>
            <a:r>
              <a:rPr lang="fr-FR" dirty="0">
                <a:hlinkClick r:id="rId5"/>
              </a:rPr>
              <a:t>Proof of behaviours</a:t>
            </a:r>
            <a:r>
              <a:rPr lang="fr-FR" dirty="0"/>
              <a:t>. In The 2nd </a:t>
            </a:r>
            <a:r>
              <a:rPr lang="fr-FR" dirty="0" err="1"/>
              <a:t>Tokenomics</a:t>
            </a:r>
            <a:r>
              <a:rPr lang="fr-FR" dirty="0"/>
              <a:t> </a:t>
            </a:r>
            <a:r>
              <a:rPr lang="fr-FR" dirty="0" err="1"/>
              <a:t>Conference</a:t>
            </a:r>
            <a:r>
              <a:rPr lang="fr-FR" dirty="0"/>
              <a:t> on </a:t>
            </a:r>
            <a:r>
              <a:rPr lang="fr-FR" dirty="0" err="1"/>
              <a:t>Blockchain</a:t>
            </a:r>
            <a:r>
              <a:rPr lang="fr-FR" dirty="0"/>
              <a:t> </a:t>
            </a:r>
            <a:r>
              <a:rPr lang="fr-FR" dirty="0" err="1"/>
              <a:t>Economics</a:t>
            </a:r>
            <a:r>
              <a:rPr lang="fr-FR" dirty="0"/>
              <a:t>, Security and </a:t>
            </a:r>
            <a:r>
              <a:rPr lang="fr-FR" dirty="0" err="1"/>
              <a:t>Protocols</a:t>
            </a:r>
            <a:r>
              <a:rPr lang="fr-FR" dirty="0"/>
              <a:t>, Toulouse, 2020.</a:t>
            </a:r>
          </a:p>
        </p:txBody>
      </p:sp>
    </p:spTree>
    <p:extLst>
      <p:ext uri="{BB962C8B-B14F-4D97-AF65-F5344CB8AC3E}">
        <p14:creationId xmlns:p14="http://schemas.microsoft.com/office/powerpoint/2010/main" val="643181212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ureau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242</TotalTime>
  <Words>75</Words>
  <Application>Microsoft Macintosh PowerPoint</Application>
  <PresentationFormat>Grand écran</PresentationFormat>
  <Paragraphs>16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Pascal Lafourcade</dc:creator>
  <cp:lastModifiedBy>Pascal Lafourcade</cp:lastModifiedBy>
  <cp:revision>14</cp:revision>
  <dcterms:created xsi:type="dcterms:W3CDTF">2020-06-02T17:07:51Z</dcterms:created>
  <dcterms:modified xsi:type="dcterms:W3CDTF">2020-06-03T10:09:24Z</dcterms:modified>
</cp:coreProperties>
</file>