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81" r:id="rId4"/>
    <p:sldId id="270" r:id="rId5"/>
    <p:sldId id="289" r:id="rId6"/>
    <p:sldId id="290" r:id="rId7"/>
    <p:sldId id="282" r:id="rId8"/>
    <p:sldId id="285" r:id="rId9"/>
    <p:sldId id="284" r:id="rId10"/>
    <p:sldId id="259" r:id="rId11"/>
    <p:sldId id="264" r:id="rId12"/>
    <p:sldId id="265" r:id="rId13"/>
    <p:sldId id="266" r:id="rId14"/>
    <p:sldId id="291" r:id="rId15"/>
    <p:sldId id="292" r:id="rId16"/>
    <p:sldId id="293" r:id="rId17"/>
    <p:sldId id="299" r:id="rId18"/>
    <p:sldId id="294" r:id="rId19"/>
    <p:sldId id="298" r:id="rId20"/>
    <p:sldId id="296" r:id="rId21"/>
    <p:sldId id="297" r:id="rId22"/>
    <p:sldId id="283" r:id="rId23"/>
    <p:sldId id="267" r:id="rId24"/>
    <p:sldId id="301" r:id="rId25"/>
    <p:sldId id="302" r:id="rId26"/>
    <p:sldId id="287" r:id="rId27"/>
    <p:sldId id="268" r:id="rId28"/>
    <p:sldId id="286" r:id="rId29"/>
    <p:sldId id="260" r:id="rId30"/>
    <p:sldId id="280" r:id="rId31"/>
    <p:sldId id="273" r:id="rId32"/>
    <p:sldId id="278" r:id="rId33"/>
    <p:sldId id="279" r:id="rId34"/>
    <p:sldId id="288" r:id="rId35"/>
    <p:sldId id="300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48"/>
    <p:restoredTop sz="96208"/>
  </p:normalViewPr>
  <p:slideViewPr>
    <p:cSldViewPr snapToGrid="0" snapToObjects="1">
      <p:cViewPr varScale="1">
        <p:scale>
          <a:sx n="81" d="100"/>
          <a:sy n="81" d="100"/>
        </p:scale>
        <p:origin x="208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6A6BC-A66A-46E7-AD93-09D72AAE0F7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E1DE3A3-D8C2-4E76-9DF2-6AF3E08B50A0}">
      <dgm:prSet/>
      <dgm:spPr/>
      <dgm:t>
        <a:bodyPr/>
        <a:lstStyle/>
        <a:p>
          <a:r>
            <a:rPr lang="fr-FR"/>
            <a:t>Heures hebdomadaires de loisirs</a:t>
          </a:r>
          <a:endParaRPr lang="en-US"/>
        </a:p>
      </dgm:t>
    </dgm:pt>
    <dgm:pt modelId="{51B56223-1F5E-4871-AF52-09A7E315EC2C}" type="parTrans" cxnId="{6EE2F306-A5A4-4BA8-95F2-F3D2B3300785}">
      <dgm:prSet/>
      <dgm:spPr/>
      <dgm:t>
        <a:bodyPr/>
        <a:lstStyle/>
        <a:p>
          <a:endParaRPr lang="en-US"/>
        </a:p>
      </dgm:t>
    </dgm:pt>
    <dgm:pt modelId="{D5541684-23A3-46B4-84AB-59A3158BEC9E}" type="sibTrans" cxnId="{6EE2F306-A5A4-4BA8-95F2-F3D2B3300785}">
      <dgm:prSet/>
      <dgm:spPr/>
      <dgm:t>
        <a:bodyPr/>
        <a:lstStyle/>
        <a:p>
          <a:endParaRPr lang="en-US"/>
        </a:p>
      </dgm:t>
    </dgm:pt>
    <dgm:pt modelId="{94F2C6A5-5A53-492E-A9BF-C52F5CD36776}">
      <dgm:prSet/>
      <dgm:spPr/>
      <dgm:t>
        <a:bodyPr/>
        <a:lstStyle/>
        <a:p>
          <a:r>
            <a:rPr lang="fr-FR"/>
            <a:t>Heures hebdomadaires de travail</a:t>
          </a:r>
          <a:endParaRPr lang="en-US"/>
        </a:p>
      </dgm:t>
    </dgm:pt>
    <dgm:pt modelId="{B8C53B46-D99D-4DEF-9DAF-0C77B34D2FB5}" type="parTrans" cxnId="{6AA2AED1-A410-481A-8F01-CD097B347BD2}">
      <dgm:prSet/>
      <dgm:spPr/>
      <dgm:t>
        <a:bodyPr/>
        <a:lstStyle/>
        <a:p>
          <a:endParaRPr lang="en-US"/>
        </a:p>
      </dgm:t>
    </dgm:pt>
    <dgm:pt modelId="{CAF4749E-6FFA-4488-A01C-F964763BF10A}" type="sibTrans" cxnId="{6AA2AED1-A410-481A-8F01-CD097B347BD2}">
      <dgm:prSet/>
      <dgm:spPr/>
      <dgm:t>
        <a:bodyPr/>
        <a:lstStyle/>
        <a:p>
          <a:endParaRPr lang="en-US"/>
        </a:p>
      </dgm:t>
    </dgm:pt>
    <dgm:pt modelId="{A3D649F7-45F5-4BBD-83D8-40D31182D3DD}">
      <dgm:prSet/>
      <dgm:spPr/>
      <dgm:t>
        <a:bodyPr/>
        <a:lstStyle/>
        <a:p>
          <a:r>
            <a:rPr lang="fr-FR"/>
            <a:t>Vidéo : Rapahel</a:t>
          </a:r>
          <a:endParaRPr lang="en-US"/>
        </a:p>
      </dgm:t>
    </dgm:pt>
    <dgm:pt modelId="{F0B87349-E3BF-4AA7-8423-36F5ECC0CF67}" type="parTrans" cxnId="{14B5866F-141D-4846-93CF-D6BE6774D914}">
      <dgm:prSet/>
      <dgm:spPr/>
      <dgm:t>
        <a:bodyPr/>
        <a:lstStyle/>
        <a:p>
          <a:endParaRPr lang="en-US"/>
        </a:p>
      </dgm:t>
    </dgm:pt>
    <dgm:pt modelId="{8B214A6F-C396-41F4-8204-CEDEFB486096}" type="sibTrans" cxnId="{14B5866F-141D-4846-93CF-D6BE6774D914}">
      <dgm:prSet/>
      <dgm:spPr/>
      <dgm:t>
        <a:bodyPr/>
        <a:lstStyle/>
        <a:p>
          <a:endParaRPr lang="en-US"/>
        </a:p>
      </dgm:t>
    </dgm:pt>
    <dgm:pt modelId="{9685C4BA-2012-4B54-BBD3-703D8744487F}" type="pres">
      <dgm:prSet presAssocID="{1EA6A6BC-A66A-46E7-AD93-09D72AAE0F7A}" presName="root" presStyleCnt="0">
        <dgm:presLayoutVars>
          <dgm:dir/>
          <dgm:resizeHandles val="exact"/>
        </dgm:presLayoutVars>
      </dgm:prSet>
      <dgm:spPr/>
    </dgm:pt>
    <dgm:pt modelId="{39DCE22D-9F40-4AE1-AF04-4DD5535DB9B2}" type="pres">
      <dgm:prSet presAssocID="{3E1DE3A3-D8C2-4E76-9DF2-6AF3E08B50A0}" presName="compNode" presStyleCnt="0"/>
      <dgm:spPr/>
    </dgm:pt>
    <dgm:pt modelId="{5CBC5E01-52F7-4774-966C-2EA727B01DAF}" type="pres">
      <dgm:prSet presAssocID="{3E1DE3A3-D8C2-4E76-9DF2-6AF3E08B50A0}" presName="bgRect" presStyleLbl="bgShp" presStyleIdx="0" presStyleCnt="3"/>
      <dgm:spPr/>
    </dgm:pt>
    <dgm:pt modelId="{AC59E4EB-3022-475D-B831-47DDF011B4CC}" type="pres">
      <dgm:prSet presAssocID="{3E1DE3A3-D8C2-4E76-9DF2-6AF3E08B50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rloge"/>
        </a:ext>
      </dgm:extLst>
    </dgm:pt>
    <dgm:pt modelId="{87E95770-6524-4245-A4D2-E903D693AE38}" type="pres">
      <dgm:prSet presAssocID="{3E1DE3A3-D8C2-4E76-9DF2-6AF3E08B50A0}" presName="spaceRect" presStyleCnt="0"/>
      <dgm:spPr/>
    </dgm:pt>
    <dgm:pt modelId="{87AC721C-30B0-4714-BED3-2F715CBE6715}" type="pres">
      <dgm:prSet presAssocID="{3E1DE3A3-D8C2-4E76-9DF2-6AF3E08B50A0}" presName="parTx" presStyleLbl="revTx" presStyleIdx="0" presStyleCnt="3">
        <dgm:presLayoutVars>
          <dgm:chMax val="0"/>
          <dgm:chPref val="0"/>
        </dgm:presLayoutVars>
      </dgm:prSet>
      <dgm:spPr/>
    </dgm:pt>
    <dgm:pt modelId="{18971330-B172-4B14-AD69-BA4CF6EB4EBB}" type="pres">
      <dgm:prSet presAssocID="{D5541684-23A3-46B4-84AB-59A3158BEC9E}" presName="sibTrans" presStyleCnt="0"/>
      <dgm:spPr/>
    </dgm:pt>
    <dgm:pt modelId="{32FCC504-880E-40C4-A3AF-9FCA87B0B4CB}" type="pres">
      <dgm:prSet presAssocID="{94F2C6A5-5A53-492E-A9BF-C52F5CD36776}" presName="compNode" presStyleCnt="0"/>
      <dgm:spPr/>
    </dgm:pt>
    <dgm:pt modelId="{A5E0321E-5A38-4ED0-9FEE-3EEA9739B9EC}" type="pres">
      <dgm:prSet presAssocID="{94F2C6A5-5A53-492E-A9BF-C52F5CD36776}" presName="bgRect" presStyleLbl="bgShp" presStyleIdx="1" presStyleCnt="3"/>
      <dgm:spPr/>
    </dgm:pt>
    <dgm:pt modelId="{CD830B01-E3F1-462E-92EA-7E48A5B90468}" type="pres">
      <dgm:prSet presAssocID="{94F2C6A5-5A53-492E-A9BF-C52F5CD3677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ronomètre"/>
        </a:ext>
      </dgm:extLst>
    </dgm:pt>
    <dgm:pt modelId="{558E087F-24FB-4C2A-A091-2FA97102986D}" type="pres">
      <dgm:prSet presAssocID="{94F2C6A5-5A53-492E-A9BF-C52F5CD36776}" presName="spaceRect" presStyleCnt="0"/>
      <dgm:spPr/>
    </dgm:pt>
    <dgm:pt modelId="{C0B9C0FE-58C7-4EBB-B499-3B1D3E8FD562}" type="pres">
      <dgm:prSet presAssocID="{94F2C6A5-5A53-492E-A9BF-C52F5CD36776}" presName="parTx" presStyleLbl="revTx" presStyleIdx="1" presStyleCnt="3">
        <dgm:presLayoutVars>
          <dgm:chMax val="0"/>
          <dgm:chPref val="0"/>
        </dgm:presLayoutVars>
      </dgm:prSet>
      <dgm:spPr/>
    </dgm:pt>
    <dgm:pt modelId="{0C048F36-73BA-40D5-B854-93768D0A5D78}" type="pres">
      <dgm:prSet presAssocID="{CAF4749E-6FFA-4488-A01C-F964763BF10A}" presName="sibTrans" presStyleCnt="0"/>
      <dgm:spPr/>
    </dgm:pt>
    <dgm:pt modelId="{E2E8AA20-1AE8-4B34-A9CC-E9C41C34ACB7}" type="pres">
      <dgm:prSet presAssocID="{A3D649F7-45F5-4BBD-83D8-40D31182D3DD}" presName="compNode" presStyleCnt="0"/>
      <dgm:spPr/>
    </dgm:pt>
    <dgm:pt modelId="{57989D4D-A142-44A1-A37D-4B153ED1D537}" type="pres">
      <dgm:prSet presAssocID="{A3D649F7-45F5-4BBD-83D8-40D31182D3DD}" presName="bgRect" presStyleLbl="bgShp" presStyleIdx="2" presStyleCnt="3"/>
      <dgm:spPr/>
    </dgm:pt>
    <dgm:pt modelId="{176F891D-C01C-4601-8641-0689B977537A}" type="pres">
      <dgm:prSet presAssocID="{A3D649F7-45F5-4BBD-83D8-40D31182D3D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345E8241-E6D6-40F8-8B0F-A1C0750DE288}" type="pres">
      <dgm:prSet presAssocID="{A3D649F7-45F5-4BBD-83D8-40D31182D3DD}" presName="spaceRect" presStyleCnt="0"/>
      <dgm:spPr/>
    </dgm:pt>
    <dgm:pt modelId="{2E731EC8-0A68-4D72-8550-FA9939CD1BA2}" type="pres">
      <dgm:prSet presAssocID="{A3D649F7-45F5-4BBD-83D8-40D31182D3D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EE2F306-A5A4-4BA8-95F2-F3D2B3300785}" srcId="{1EA6A6BC-A66A-46E7-AD93-09D72AAE0F7A}" destId="{3E1DE3A3-D8C2-4E76-9DF2-6AF3E08B50A0}" srcOrd="0" destOrd="0" parTransId="{51B56223-1F5E-4871-AF52-09A7E315EC2C}" sibTransId="{D5541684-23A3-46B4-84AB-59A3158BEC9E}"/>
    <dgm:cxn modelId="{B466C912-87F1-41B4-803F-F15423F5D54D}" type="presOf" srcId="{94F2C6A5-5A53-492E-A9BF-C52F5CD36776}" destId="{C0B9C0FE-58C7-4EBB-B499-3B1D3E8FD562}" srcOrd="0" destOrd="0" presId="urn:microsoft.com/office/officeart/2018/2/layout/IconVerticalSolidList"/>
    <dgm:cxn modelId="{14B5866F-141D-4846-93CF-D6BE6774D914}" srcId="{1EA6A6BC-A66A-46E7-AD93-09D72AAE0F7A}" destId="{A3D649F7-45F5-4BBD-83D8-40D31182D3DD}" srcOrd="2" destOrd="0" parTransId="{F0B87349-E3BF-4AA7-8423-36F5ECC0CF67}" sibTransId="{8B214A6F-C396-41F4-8204-CEDEFB486096}"/>
    <dgm:cxn modelId="{6AA2AED1-A410-481A-8F01-CD097B347BD2}" srcId="{1EA6A6BC-A66A-46E7-AD93-09D72AAE0F7A}" destId="{94F2C6A5-5A53-492E-A9BF-C52F5CD36776}" srcOrd="1" destOrd="0" parTransId="{B8C53B46-D99D-4DEF-9DAF-0C77B34D2FB5}" sibTransId="{CAF4749E-6FFA-4488-A01C-F964763BF10A}"/>
    <dgm:cxn modelId="{0CBE6AD7-4CC0-42A2-AC42-C4BD38412E37}" type="presOf" srcId="{1EA6A6BC-A66A-46E7-AD93-09D72AAE0F7A}" destId="{9685C4BA-2012-4B54-BBD3-703D8744487F}" srcOrd="0" destOrd="0" presId="urn:microsoft.com/office/officeart/2018/2/layout/IconVerticalSolidList"/>
    <dgm:cxn modelId="{6F00EEE2-194D-4187-9B2A-BF6F388B701D}" type="presOf" srcId="{3E1DE3A3-D8C2-4E76-9DF2-6AF3E08B50A0}" destId="{87AC721C-30B0-4714-BED3-2F715CBE6715}" srcOrd="0" destOrd="0" presId="urn:microsoft.com/office/officeart/2018/2/layout/IconVerticalSolidList"/>
    <dgm:cxn modelId="{A48EC5EB-B309-4DB5-8C4E-7B1DAD3178F9}" type="presOf" srcId="{A3D649F7-45F5-4BBD-83D8-40D31182D3DD}" destId="{2E731EC8-0A68-4D72-8550-FA9939CD1BA2}" srcOrd="0" destOrd="0" presId="urn:microsoft.com/office/officeart/2018/2/layout/IconVerticalSolidList"/>
    <dgm:cxn modelId="{22F70162-C120-4E30-904B-5FDCD084DB55}" type="presParOf" srcId="{9685C4BA-2012-4B54-BBD3-703D8744487F}" destId="{39DCE22D-9F40-4AE1-AF04-4DD5535DB9B2}" srcOrd="0" destOrd="0" presId="urn:microsoft.com/office/officeart/2018/2/layout/IconVerticalSolidList"/>
    <dgm:cxn modelId="{9EB07053-1856-49B7-AFAF-94CE233C49EC}" type="presParOf" srcId="{39DCE22D-9F40-4AE1-AF04-4DD5535DB9B2}" destId="{5CBC5E01-52F7-4774-966C-2EA727B01DAF}" srcOrd="0" destOrd="0" presId="urn:microsoft.com/office/officeart/2018/2/layout/IconVerticalSolidList"/>
    <dgm:cxn modelId="{DF39AED9-082A-42F7-8837-D752F7874F80}" type="presParOf" srcId="{39DCE22D-9F40-4AE1-AF04-4DD5535DB9B2}" destId="{AC59E4EB-3022-475D-B831-47DDF011B4CC}" srcOrd="1" destOrd="0" presId="urn:microsoft.com/office/officeart/2018/2/layout/IconVerticalSolidList"/>
    <dgm:cxn modelId="{CA2A70C7-FE33-4B74-A765-0FB4B55F6629}" type="presParOf" srcId="{39DCE22D-9F40-4AE1-AF04-4DD5535DB9B2}" destId="{87E95770-6524-4245-A4D2-E903D693AE38}" srcOrd="2" destOrd="0" presId="urn:microsoft.com/office/officeart/2018/2/layout/IconVerticalSolidList"/>
    <dgm:cxn modelId="{9CED34D9-F6A1-43D5-A8FE-A57F940C37C0}" type="presParOf" srcId="{39DCE22D-9F40-4AE1-AF04-4DD5535DB9B2}" destId="{87AC721C-30B0-4714-BED3-2F715CBE6715}" srcOrd="3" destOrd="0" presId="urn:microsoft.com/office/officeart/2018/2/layout/IconVerticalSolidList"/>
    <dgm:cxn modelId="{96BB502D-A197-487B-946D-A34C95E089DA}" type="presParOf" srcId="{9685C4BA-2012-4B54-BBD3-703D8744487F}" destId="{18971330-B172-4B14-AD69-BA4CF6EB4EBB}" srcOrd="1" destOrd="0" presId="urn:microsoft.com/office/officeart/2018/2/layout/IconVerticalSolidList"/>
    <dgm:cxn modelId="{3653C542-72B9-42D5-8865-CF074BE6FE2F}" type="presParOf" srcId="{9685C4BA-2012-4B54-BBD3-703D8744487F}" destId="{32FCC504-880E-40C4-A3AF-9FCA87B0B4CB}" srcOrd="2" destOrd="0" presId="urn:microsoft.com/office/officeart/2018/2/layout/IconVerticalSolidList"/>
    <dgm:cxn modelId="{AE1D5312-2615-409E-9358-E6BFCF7AB614}" type="presParOf" srcId="{32FCC504-880E-40C4-A3AF-9FCA87B0B4CB}" destId="{A5E0321E-5A38-4ED0-9FEE-3EEA9739B9EC}" srcOrd="0" destOrd="0" presId="urn:microsoft.com/office/officeart/2018/2/layout/IconVerticalSolidList"/>
    <dgm:cxn modelId="{8FBC7725-B1FA-4093-90E7-1C1735C428F5}" type="presParOf" srcId="{32FCC504-880E-40C4-A3AF-9FCA87B0B4CB}" destId="{CD830B01-E3F1-462E-92EA-7E48A5B90468}" srcOrd="1" destOrd="0" presId="urn:microsoft.com/office/officeart/2018/2/layout/IconVerticalSolidList"/>
    <dgm:cxn modelId="{F04BA6CE-B290-4F01-A032-0A1C552F2CD7}" type="presParOf" srcId="{32FCC504-880E-40C4-A3AF-9FCA87B0B4CB}" destId="{558E087F-24FB-4C2A-A091-2FA97102986D}" srcOrd="2" destOrd="0" presId="urn:microsoft.com/office/officeart/2018/2/layout/IconVerticalSolidList"/>
    <dgm:cxn modelId="{2CCC4CCB-EE6F-4E6B-BC22-7298FA07C254}" type="presParOf" srcId="{32FCC504-880E-40C4-A3AF-9FCA87B0B4CB}" destId="{C0B9C0FE-58C7-4EBB-B499-3B1D3E8FD562}" srcOrd="3" destOrd="0" presId="urn:microsoft.com/office/officeart/2018/2/layout/IconVerticalSolidList"/>
    <dgm:cxn modelId="{4569C52D-3486-448B-B206-FE7CD777AB5A}" type="presParOf" srcId="{9685C4BA-2012-4B54-BBD3-703D8744487F}" destId="{0C048F36-73BA-40D5-B854-93768D0A5D78}" srcOrd="3" destOrd="0" presId="urn:microsoft.com/office/officeart/2018/2/layout/IconVerticalSolidList"/>
    <dgm:cxn modelId="{F8FEEB7F-B4B5-4BDF-AAA2-710C0862ADF4}" type="presParOf" srcId="{9685C4BA-2012-4B54-BBD3-703D8744487F}" destId="{E2E8AA20-1AE8-4B34-A9CC-E9C41C34ACB7}" srcOrd="4" destOrd="0" presId="urn:microsoft.com/office/officeart/2018/2/layout/IconVerticalSolidList"/>
    <dgm:cxn modelId="{5CB7DE03-A5BA-4463-B1AF-816DAF67461C}" type="presParOf" srcId="{E2E8AA20-1AE8-4B34-A9CC-E9C41C34ACB7}" destId="{57989D4D-A142-44A1-A37D-4B153ED1D537}" srcOrd="0" destOrd="0" presId="urn:microsoft.com/office/officeart/2018/2/layout/IconVerticalSolidList"/>
    <dgm:cxn modelId="{82E80B46-9966-40C8-BB7E-15AB1A2CDEBA}" type="presParOf" srcId="{E2E8AA20-1AE8-4B34-A9CC-E9C41C34ACB7}" destId="{176F891D-C01C-4601-8641-0689B977537A}" srcOrd="1" destOrd="0" presId="urn:microsoft.com/office/officeart/2018/2/layout/IconVerticalSolidList"/>
    <dgm:cxn modelId="{FC7D01DD-B10E-4AFE-A205-7CC2A090B0A3}" type="presParOf" srcId="{E2E8AA20-1AE8-4B34-A9CC-E9C41C34ACB7}" destId="{345E8241-E6D6-40F8-8B0F-A1C0750DE288}" srcOrd="2" destOrd="0" presId="urn:microsoft.com/office/officeart/2018/2/layout/IconVerticalSolidList"/>
    <dgm:cxn modelId="{5031EF28-FEBD-4C64-8861-4883D8FC73E2}" type="presParOf" srcId="{E2E8AA20-1AE8-4B34-A9CC-E9C41C34ACB7}" destId="{2E731EC8-0A68-4D72-8550-FA9939CD1B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C5E01-52F7-4774-966C-2EA727B01DAF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9E4EB-3022-475D-B831-47DDF011B4CC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C721C-30B0-4714-BED3-2F715CBE6715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Heures hebdomadaires de loisirs</a:t>
          </a:r>
          <a:endParaRPr lang="en-US" sz="2500" kern="1200"/>
        </a:p>
      </dsp:txBody>
      <dsp:txXfrm>
        <a:off x="1945450" y="719"/>
        <a:ext cx="4643240" cy="1684372"/>
      </dsp:txXfrm>
    </dsp:sp>
    <dsp:sp modelId="{A5E0321E-5A38-4ED0-9FEE-3EEA9739B9EC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30B01-E3F1-462E-92EA-7E48A5B90468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9C0FE-58C7-4EBB-B499-3B1D3E8FD562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Heures hebdomadaires de travail</a:t>
          </a:r>
          <a:endParaRPr lang="en-US" sz="2500" kern="1200"/>
        </a:p>
      </dsp:txBody>
      <dsp:txXfrm>
        <a:off x="1945450" y="2106185"/>
        <a:ext cx="4643240" cy="1684372"/>
      </dsp:txXfrm>
    </dsp:sp>
    <dsp:sp modelId="{57989D4D-A142-44A1-A37D-4B153ED1D537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F891D-C01C-4601-8641-0689B977537A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31EC8-0A68-4D72-8550-FA9939CD1BA2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Vidéo : Rapahel</a:t>
          </a:r>
          <a:endParaRPr lang="en-US" sz="2500" kern="1200"/>
        </a:p>
      </dsp:txBody>
      <dsp:txXfrm>
        <a:off x="1945450" y="4211650"/>
        <a:ext cx="4643240" cy="1684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DED24-D5C2-FC41-9525-BCEFB0F75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F35CFE-68DE-6042-94CE-2445A28B3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3873D-CB7C-8843-9326-EA57F7AC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316160-D0BD-4B42-8D5D-0852E7CF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3E6F8A-26BA-A349-BA0C-D7C22822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73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F6ABF-76CE-194D-8CD7-08A814F9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04A87F-2CA2-7F4E-A158-E64FA4BB0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AF5AF2-50A8-024F-AD38-218E01DB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C325B-52EF-0644-9A05-DDFDA340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81F906-8C73-634C-9BA7-2F4C920C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85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7276D01-4B83-1E46-9F4F-4F65C9D96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755B48-47C1-7D41-A6F4-06CA6047A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B90871-7071-804F-ADA2-396E0FB8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7C0B02-6331-A743-BD2A-44E5C61D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654239-3E80-5642-ADD6-7442AA40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89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614839-C76B-4545-94C7-45AAB8A0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DE819F-15D1-8C4C-B9BD-56059B73E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C1C182-41D9-6E43-A172-A0D4CDCF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851F20-B87E-1043-B322-B83B8BDB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0F2033-9D95-D442-B018-D4208C74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24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047758-5E4C-DC4E-A0DF-5B121FB3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A4B624-686C-0A42-A5FD-EE21DBB1E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2DB6FD-3BE6-4B45-BEBD-751EAB01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C11AD3-1EA7-3649-A2C5-A67F4148F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089096-8452-D845-A0C2-7DE21AC7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30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FEFBF-E870-8149-96D7-1635A838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E8A694-49F5-8342-875C-B0E6CDB3B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91A3A6-013A-6F4C-A478-3D2DF1953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212402-0108-4C4A-A856-78999AE5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49B271-CC12-0A4B-B5E2-FF62D13B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F1E07-8560-2C43-8B23-E70D32EF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33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BB8C8-F29E-2D4F-8101-8566269F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014146-A8A8-6542-B9F7-B20A45074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20921E-528F-9B4C-A1E3-0102EC275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C686E6-D21B-D845-BA36-2940F75FB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C5FCC8-5A89-2C47-AAAC-922CEC9A9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D1B9C9-E9F3-6045-9F45-6B12BE47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5AF1512-BEA2-1F41-AC92-B6E7FFF5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67B71B-5C8D-034C-B4D5-746C3EE9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3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C7B306-D97B-6542-BFA1-10941A69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9DE8B9-283C-EF44-B50E-513DE728C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D162B3-D0B4-C544-B6C9-4776DF77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5ECB84-8073-4D40-9D4F-0D0FD8986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81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D8F40C-32F9-4240-A168-F08078AC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8F6E2A-2BC4-854E-A02E-6731AE2C5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1A18BB-D472-794B-BC92-3A833D4C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22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3757A9-6487-FA4E-AE30-59510136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F5ACB5-A069-CB4A-9604-B399ADCA3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7CF7C4-8DE4-894A-9EBD-D1EF25C05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D6E3D1-73A9-C348-82D1-5D559361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39381F-23F9-D44B-9CDD-53DA353E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9C5093-7EBB-9941-9F8F-5AEA808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57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F457C-EC2F-7C4F-B4B4-4B9A48FD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E48D4A1-A5F7-8E49-B5A0-4A74E5A33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06DC27-530E-7E43-8E33-1114E0BAB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251042-4CD6-C445-B49A-67BF31BF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8092579-B42F-5B4B-9DBC-5E58A81C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8F1410-8015-A64B-B8BB-21B580A3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08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B6E8E14-BD38-7C44-929D-BE90B6E1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2F01B2-81AE-F447-83D2-E833DD0EB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54E6A8-44E5-EE45-BF06-020DE000E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BF92-DE5B-9A49-96DC-C8ABF825B2A6}" type="datetimeFigureOut">
              <a:rPr lang="fr-FR" smtClean="0"/>
              <a:t>17/08/2020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329E2D-F8A6-BF46-A76D-BA81E663E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FAD829-3A54-E74F-BDE6-B9AA57B74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D2B42-40AE-274F-AAB4-E32791E1E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86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ancy.univ-bpclermont.fr/~lafourcade/VIDEOS/Attention/Awarness_Test.mp4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sancy.iut-clermont.uca.fr/~lafourcade/VIDEOS/Attention/whodonit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ancy.iut-clermont.uca.fr/~lafourcade/VIDEOS/Attention/BankJob.mp4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sancy.iut-clermont.uca.fr/~lafourcade/VIDEOS/Raphael-Hacque-methodologie.mp4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CB84FD-10C2-BD47-A96D-6543F56A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32284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Méthodologie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2020-2021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STI2D 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TD1</a:t>
            </a:r>
          </a:p>
        </p:txBody>
      </p:sp>
    </p:spTree>
    <p:extLst>
      <p:ext uri="{BB962C8B-B14F-4D97-AF65-F5344CB8AC3E}">
        <p14:creationId xmlns:p14="http://schemas.microsoft.com/office/powerpoint/2010/main" val="254309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1D89DAD-A70D-3E41-9653-2940ACF58E5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r="506" b="1"/>
          <a:stretch/>
        </p:blipFill>
        <p:spPr bwMode="auto">
          <a:xfrm>
            <a:off x="4476307" y="595421"/>
            <a:ext cx="7715693" cy="5658438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F64791B-B807-4243-88D9-0002E4D0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61" y="1089025"/>
            <a:ext cx="3742972" cy="395710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fr-FR" dirty="0">
                <a:solidFill>
                  <a:srgbClr val="000000"/>
                </a:solidFill>
              </a:rPr>
              <a:t>S</a:t>
            </a:r>
            <a:r>
              <a:rPr lang="fr-FR" dirty="0"/>
              <a:t>ans rien noter et en silence, comptez le nombre de poissons de chacune des 3 tailles. 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9DAA8D5-BA7E-4C48-94FE-69B5FDCD4FF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r="1" b="1"/>
          <a:stretch/>
        </p:blipFill>
        <p:spPr bwMode="auto">
          <a:xfrm>
            <a:off x="4476307" y="595421"/>
            <a:ext cx="7715693" cy="5658438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B0A00D-FC2D-1248-8770-B05B199E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614488"/>
            <a:ext cx="3971924" cy="34861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fr-FR" dirty="0">
                <a:solidFill>
                  <a:srgbClr val="000000"/>
                </a:solidFill>
              </a:rPr>
              <a:t>S</a:t>
            </a:r>
            <a:r>
              <a:rPr lang="fr-FR" dirty="0"/>
              <a:t>ans rien noter et en silence, comptez le nombre </a:t>
            </a:r>
            <a:r>
              <a:rPr lang="fr-FR" dirty="0">
                <a:solidFill>
                  <a:srgbClr val="000000"/>
                </a:solidFill>
              </a:rPr>
              <a:t>de motifs différents.</a:t>
            </a:r>
          </a:p>
        </p:txBody>
      </p:sp>
    </p:spTree>
    <p:extLst>
      <p:ext uri="{BB962C8B-B14F-4D97-AF65-F5344CB8AC3E}">
        <p14:creationId xmlns:p14="http://schemas.microsoft.com/office/powerpoint/2010/main" val="334246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CF997A-983E-5447-9D3D-4959D254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692" y="1083734"/>
            <a:ext cx="3785513" cy="43501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r-FR" sz="5400" dirty="0">
                <a:solidFill>
                  <a:srgbClr val="000000"/>
                </a:solidFill>
              </a:rPr>
              <a:t>S</a:t>
            </a:r>
            <a:r>
              <a:rPr lang="fr-FR" sz="5400" dirty="0"/>
              <a:t>ans rien noter et en silence, comptez </a:t>
            </a:r>
            <a:r>
              <a:rPr lang="fr-FR" sz="5200" dirty="0"/>
              <a:t>nombre de triangles.</a:t>
            </a:r>
          </a:p>
        </p:txBody>
      </p:sp>
      <p:pic>
        <p:nvPicPr>
          <p:cNvPr id="4" name="Espace réservé du contenu 3" descr="Une image contenant bâtiment, fenêtre&#10;&#10;Description générée automatiquement">
            <a:extLst>
              <a:ext uri="{FF2B5EF4-FFF2-40B4-BE49-F238E27FC236}">
                <a16:creationId xmlns:a16="http://schemas.microsoft.com/office/drawing/2014/main" id="{5674D2E5-DEFB-CB42-B7A6-40063731F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7" r="3788" b="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9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DFACA1-19AD-B649-AB1B-FEB2174D5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58" r="2" b="1048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45D0A1-1B09-D648-A0BA-27CCB05C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800" dirty="0"/>
              <a:t>Mémorisez le dernier mot de chaque phrase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8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164EEF-D225-4543-B846-52D6BC63A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65"/>
          <a:stretch/>
        </p:blipFill>
        <p:spPr>
          <a:xfrm>
            <a:off x="20" y="11299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A52F02C-6230-8547-ABFE-95548A25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2265729"/>
            <a:ext cx="8201565" cy="32137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600" dirty="0">
                <a:hlinkClick r:id="rId3"/>
              </a:rPr>
            </a:br>
            <a:r>
              <a:rPr lang="en-US" sz="6600" dirty="0">
                <a:hlinkClick r:id="rId3"/>
              </a:rPr>
              <a:t>VIDEO</a:t>
            </a:r>
            <a:r>
              <a:rPr lang="en-US" sz="6600" dirty="0"/>
              <a:t> </a:t>
            </a:r>
            <a:br>
              <a:rPr lang="en-US" sz="6600" dirty="0"/>
            </a:br>
            <a:br>
              <a:rPr lang="fr-FR" dirty="0"/>
            </a:br>
            <a:endParaRPr lang="en-US" sz="66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49E96F-5BE8-E345-86AC-68BA000A8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2400" dirty="0"/>
              <a:t>Combien de passe se font les joueurs de l’équipe blanche ?</a:t>
            </a:r>
          </a:p>
        </p:txBody>
      </p:sp>
    </p:spTree>
    <p:extLst>
      <p:ext uri="{BB962C8B-B14F-4D97-AF65-F5344CB8AC3E}">
        <p14:creationId xmlns:p14="http://schemas.microsoft.com/office/powerpoint/2010/main" val="244250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6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3643DCD-EF68-5148-AF0A-DBB94B42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hlinkClick r:id="rId2"/>
              </a:rPr>
              <a:t>VIDEO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C5DDC99-161B-8D40-980E-07D17454A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6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15850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514793-4528-F44D-8483-3C1089B6A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D53EF5-D8C8-CD49-A4A0-21B1C121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8" y="29511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hlinkClick r:id="rId3"/>
              </a:rPr>
              <a:t>VIDEO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04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E31E6-1FFD-F74F-AF80-16FCCC8D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Effet </a:t>
            </a:r>
            <a:r>
              <a:rPr lang="fr-FR" dirty="0" err="1"/>
              <a:t>Stroop</a:t>
            </a:r>
            <a:r>
              <a:rPr lang="fr-FR" dirty="0"/>
              <a:t> 1935</a:t>
            </a:r>
          </a:p>
        </p:txBody>
      </p:sp>
      <p:pic>
        <p:nvPicPr>
          <p:cNvPr id="5" name="Espace réservé du contenu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545EAE9-2DFA-BF43-BED5-19D27194A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746" y="1416088"/>
            <a:ext cx="8304507" cy="5441912"/>
          </a:xfrm>
        </p:spPr>
      </p:pic>
    </p:spTree>
    <p:extLst>
      <p:ext uri="{BB962C8B-B14F-4D97-AF65-F5344CB8AC3E}">
        <p14:creationId xmlns:p14="http://schemas.microsoft.com/office/powerpoint/2010/main" val="287406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8BB22-9176-A14A-9FA0-58C89429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E2DECA-A764-C84A-906E-2DF2A552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4245"/>
            <a:ext cx="10515600" cy="5569510"/>
          </a:xfrm>
        </p:spPr>
        <p:txBody>
          <a:bodyPr/>
          <a:lstStyle/>
          <a:p>
            <a:pPr marL="0" indent="0" algn="ctr">
              <a:buNone/>
            </a:pPr>
            <a:r>
              <a:rPr lang="fr-FR" sz="7200" dirty="0"/>
              <a:t>ROUGE VERT JAUNE BLEU</a:t>
            </a:r>
          </a:p>
          <a:p>
            <a:pPr marL="0" indent="0" algn="ctr">
              <a:buNone/>
            </a:pPr>
            <a:r>
              <a:rPr lang="fr-FR" sz="7200" dirty="0"/>
              <a:t>VERT BLEU ROUGE JAUNE</a:t>
            </a:r>
          </a:p>
          <a:p>
            <a:pPr marL="0" indent="0" algn="ctr">
              <a:buNone/>
            </a:pPr>
            <a:r>
              <a:rPr lang="fr-FR" sz="7200" dirty="0"/>
              <a:t>VERT ROUGE VERT BLEU</a:t>
            </a:r>
          </a:p>
          <a:p>
            <a:pPr marL="0" indent="0" algn="ctr">
              <a:buNone/>
            </a:pPr>
            <a:r>
              <a:rPr lang="fr-FR" sz="7200" dirty="0"/>
              <a:t>JAUNE VERT BLEU JAUNE</a:t>
            </a:r>
          </a:p>
          <a:p>
            <a:pPr marL="0" indent="0" algn="ctr">
              <a:buNone/>
            </a:pPr>
            <a:r>
              <a:rPr lang="fr-FR" sz="7200" dirty="0"/>
              <a:t>VERT ROUGE JAUNE BLEU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7732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F0EA5-9B2A-C746-BACA-F9C770F9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65125"/>
            <a:ext cx="11341100" cy="921132"/>
          </a:xfrm>
        </p:spPr>
        <p:txBody>
          <a:bodyPr>
            <a:noAutofit/>
          </a:bodyPr>
          <a:lstStyle/>
          <a:p>
            <a:r>
              <a:rPr lang="fr-FR" sz="4000" dirty="0"/>
              <a:t>Lisez la couleur avec laquelle chaque mot est écrit.</a:t>
            </a:r>
          </a:p>
        </p:txBody>
      </p:sp>
      <p:pic>
        <p:nvPicPr>
          <p:cNvPr id="5" name="Espace réservé du contenu 4" descr="Une image contenant tenant&#10;&#10;Description générée automatiquement">
            <a:extLst>
              <a:ext uri="{FF2B5EF4-FFF2-40B4-BE49-F238E27FC236}">
                <a16:creationId xmlns:a16="http://schemas.microsoft.com/office/drawing/2014/main" id="{F8947581-D61D-E844-B399-9C84D9F6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479" y="1103053"/>
            <a:ext cx="7673042" cy="5251850"/>
          </a:xfrm>
        </p:spPr>
      </p:pic>
    </p:spTree>
    <p:extLst>
      <p:ext uri="{BB962C8B-B14F-4D97-AF65-F5344CB8AC3E}">
        <p14:creationId xmlns:p14="http://schemas.microsoft.com/office/powerpoint/2010/main" val="185156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FE8DC6-B275-EE48-973B-5AA49AF7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54E5E-D3DA-7E43-83DF-3B80760C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 Mémorisation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 Voleurs de temps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III Attention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IV Organisation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V Boite à outils</a:t>
            </a:r>
          </a:p>
        </p:txBody>
      </p:sp>
    </p:spTree>
    <p:extLst>
      <p:ext uri="{BB962C8B-B14F-4D97-AF65-F5344CB8AC3E}">
        <p14:creationId xmlns:p14="http://schemas.microsoft.com/office/powerpoint/2010/main" val="368850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6F706-CD9F-5242-BD1E-0A3E2141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488F81-07D6-5048-9F1F-3BF357268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8DAE78-991D-CA49-8B28-F580D573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30" y="276692"/>
            <a:ext cx="10282740" cy="63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8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5E78A-888C-E249-B538-10B97EE6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BDAFFE-CE45-DC4A-A1B9-0E536F05F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09E6C0-FFD9-4C4D-94D9-53FDE0FDD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33" y="0"/>
            <a:ext cx="8151533" cy="65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25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FE8DC6-B275-EE48-973B-5AA49AF7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54E5E-D3DA-7E43-83DF-3B80760C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 Mémorisation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 Voleurs de temps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III Attention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IV Organisation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V Boite à outils</a:t>
            </a:r>
          </a:p>
        </p:txBody>
      </p:sp>
    </p:spTree>
    <p:extLst>
      <p:ext uri="{BB962C8B-B14F-4D97-AF65-F5344CB8AC3E}">
        <p14:creationId xmlns:p14="http://schemas.microsoft.com/office/powerpoint/2010/main" val="2689051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4B745-D7F1-3C46-8C9A-A7CF7350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Faites une liste de vos taches pour la semaine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47944-AD6D-7141-BD52-6EDE79C3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813" y="1724012"/>
            <a:ext cx="6011917" cy="34099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3200" dirty="0">
                <a:solidFill>
                  <a:srgbClr val="000000"/>
                </a:solidFill>
              </a:rPr>
              <a:t>Estimez le temps de chaque tache</a:t>
            </a:r>
          </a:p>
        </p:txBody>
      </p:sp>
    </p:spTree>
    <p:extLst>
      <p:ext uri="{BB962C8B-B14F-4D97-AF65-F5344CB8AC3E}">
        <p14:creationId xmlns:p14="http://schemas.microsoft.com/office/powerpoint/2010/main" val="90690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87A59C0-254E-094F-A120-58EB3AE5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585" y="1"/>
            <a:ext cx="988041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4D9F4B-760B-A744-BBCD-B4CC653F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95EC89-5543-5B46-A48B-49710A1DC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315"/>
            <a:ext cx="6492766" cy="2636016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Personnel</a:t>
            </a:r>
          </a:p>
          <a:p>
            <a:r>
              <a:rPr lang="fr-FR" dirty="0"/>
              <a:t>Qui a de la valeur pour soi</a:t>
            </a:r>
          </a:p>
          <a:p>
            <a:r>
              <a:rPr lang="fr-FR" dirty="0"/>
              <a:t>En lien avec ses objectifs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9C8FA0-888F-234D-B78D-F58E355EA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023" y="1442270"/>
            <a:ext cx="1607553" cy="13860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2996AA-6FF6-974B-8552-DC89EF35C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764" y="1077145"/>
            <a:ext cx="2116302" cy="21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5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0CF914-376B-9B44-9D54-542ED606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>
            <a:normAutofit/>
          </a:bodyPr>
          <a:lstStyle/>
          <a:p>
            <a:endParaRPr lang="fr-FR" sz="3600" dirty="0">
              <a:solidFill>
                <a:srgbClr val="000000"/>
              </a:solidFill>
            </a:endParaRPr>
          </a:p>
        </p:txBody>
      </p:sp>
      <p:sp>
        <p:nvSpPr>
          <p:cNvPr id="13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3F153B-1EDF-6E49-9070-1423DF54D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" y="2411403"/>
            <a:ext cx="4142232" cy="29587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576B5-FE26-BB4E-9C09-E0B43D5C4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484" y="2016664"/>
            <a:ext cx="4765949" cy="3353476"/>
          </a:xfrm>
        </p:spPr>
        <p:txBody>
          <a:bodyPr anchor="t">
            <a:norm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Temps limité</a:t>
            </a:r>
          </a:p>
          <a:p>
            <a:r>
              <a:rPr lang="fr-FR" dirty="0">
                <a:solidFill>
                  <a:srgbClr val="000000"/>
                </a:solidFill>
              </a:rPr>
              <a:t>Deadline</a:t>
            </a:r>
          </a:p>
          <a:p>
            <a:r>
              <a:rPr lang="fr-FR" dirty="0">
                <a:solidFill>
                  <a:srgbClr val="000000"/>
                </a:solidFill>
              </a:rPr>
              <a:t>Ne peut attendre</a:t>
            </a:r>
            <a:br>
              <a:rPr lang="fr-FR" sz="1800" dirty="0">
                <a:solidFill>
                  <a:srgbClr val="000000"/>
                </a:solidFill>
              </a:rPr>
            </a:br>
            <a:endParaRPr lang="fr-FR" sz="1800" dirty="0">
              <a:solidFill>
                <a:srgbClr val="000000"/>
              </a:solidFill>
            </a:endParaRPr>
          </a:p>
          <a:p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38ED0D-5589-0F4A-A5F5-C4DA2FA52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247" y="3431356"/>
            <a:ext cx="5076497" cy="34139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9DE027-26F7-7949-8B32-43A4B0539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458" y="251364"/>
            <a:ext cx="2921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82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4B745-D7F1-3C46-8C9A-A7CF7350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Faites une TODO liste de vos taches pour la semaine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47944-AD6D-7141-BD52-6EDE79C3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813" y="1724012"/>
            <a:ext cx="6011917" cy="34099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3200" dirty="0">
                <a:solidFill>
                  <a:srgbClr val="000000"/>
                </a:solidFill>
              </a:rPr>
              <a:t>Classez vos tâches en :</a:t>
            </a:r>
          </a:p>
          <a:p>
            <a:pPr marL="0" indent="0">
              <a:buNone/>
            </a:pPr>
            <a:endParaRPr lang="fr-FR" sz="3200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fr-FR" sz="3200" dirty="0">
                <a:solidFill>
                  <a:srgbClr val="000000"/>
                </a:solidFill>
              </a:rPr>
              <a:t>Importantes vs non importantes</a:t>
            </a:r>
          </a:p>
          <a:p>
            <a:pPr>
              <a:buFontTx/>
              <a:buChar char="-"/>
            </a:pPr>
            <a:endParaRPr lang="fr-FR" sz="3200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fr-FR" sz="3200" dirty="0">
                <a:solidFill>
                  <a:srgbClr val="000000"/>
                </a:solidFill>
              </a:rPr>
              <a:t>Urgentes vs non urgentes</a:t>
            </a:r>
          </a:p>
        </p:txBody>
      </p:sp>
    </p:spTree>
    <p:extLst>
      <p:ext uri="{BB962C8B-B14F-4D97-AF65-F5344CB8AC3E}">
        <p14:creationId xmlns:p14="http://schemas.microsoft.com/office/powerpoint/2010/main" val="777788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BC90B-7277-4E32-90CD-F21824978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7" r="242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D9CF09-02D8-8847-84ED-1E7B19E9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4800" dirty="0"/>
              <a:t>S’Organisez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A17864-D7B2-1343-B0C4-068FE6C8A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sz="2000" dirty="0"/>
              <a:t>Construisez un planning des tâches à faire pour la semaine prochaine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95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FE8DC6-B275-EE48-973B-5AA49AF7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54E5E-D3DA-7E43-83DF-3B80760C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 Mémorisation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 Voleurs de temps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III Attention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IV Organisation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V Boite à outils</a:t>
            </a:r>
          </a:p>
        </p:txBody>
      </p:sp>
    </p:spTree>
    <p:extLst>
      <p:ext uri="{BB962C8B-B14F-4D97-AF65-F5344CB8AC3E}">
        <p14:creationId xmlns:p14="http://schemas.microsoft.com/office/powerpoint/2010/main" val="214881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3E6D39-CF1A-C54E-AA3C-7FFA694E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fr-FR" sz="3600" dirty="0"/>
              <a:t>Géométrie de 3ème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17B295-BCD4-3441-BAF3-849DB0427AF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" r="-1" b="-1"/>
          <a:stretch/>
        </p:blipFill>
        <p:spPr bwMode="auto">
          <a:xfrm>
            <a:off x="429768" y="1721922"/>
            <a:ext cx="6704891" cy="4520559"/>
          </a:xfrm>
          <a:prstGeom prst="rect">
            <a:avLst/>
          </a:prstGeom>
          <a:noFill/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44F02-F027-9340-9C3C-6D55CDBD9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dirty="0"/>
              <a:t>Connaissant les longueurs AB, AC, h et l’angle β , déterminez la longueur AD.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37565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FE8DC6-B275-EE48-973B-5AA49AF7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54E5E-D3DA-7E43-83DF-3B80760C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I Mémorisation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 Voleurs de temps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III Attention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IV Organisation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V Boite à outils</a:t>
            </a:r>
          </a:p>
        </p:txBody>
      </p:sp>
    </p:spTree>
    <p:extLst>
      <p:ext uri="{BB962C8B-B14F-4D97-AF65-F5344CB8AC3E}">
        <p14:creationId xmlns:p14="http://schemas.microsoft.com/office/powerpoint/2010/main" val="977942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3E6D39-CF1A-C54E-AA3C-7FFA694E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fr-FR" sz="3600" dirty="0"/>
              <a:t>Géométrie de 3ème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17B295-BCD4-3441-BAF3-849DB0427AF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" r="-1" b="-1"/>
          <a:stretch/>
        </p:blipFill>
        <p:spPr bwMode="auto">
          <a:xfrm>
            <a:off x="429768" y="1737420"/>
            <a:ext cx="6704891" cy="4520559"/>
          </a:xfrm>
          <a:prstGeom prst="rect">
            <a:avLst/>
          </a:prstGeom>
          <a:noFill/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44F02-F027-9340-9C3C-6D55CDBD9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dirty="0"/>
              <a:t>Connaissant les longueurs AB, AC, h et l’angle β , déterminez la longueur AD.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Thales ? </a:t>
            </a:r>
          </a:p>
          <a:p>
            <a:pPr marL="0" indent="0">
              <a:buNone/>
            </a:pPr>
            <a:r>
              <a:rPr lang="fr-FR" sz="1800" dirty="0"/>
              <a:t>Pythagore ?</a:t>
            </a:r>
          </a:p>
          <a:p>
            <a:pPr marL="0" indent="0">
              <a:buNone/>
            </a:pPr>
            <a:r>
              <a:rPr lang="fr-FR" sz="1800" dirty="0"/>
              <a:t>Trigonométrie ? </a:t>
            </a:r>
          </a:p>
          <a:p>
            <a:pPr marL="0" indent="0">
              <a:buNone/>
            </a:pPr>
            <a:r>
              <a:rPr lang="fr-FR" sz="1800" dirty="0"/>
              <a:t>Angle alterne, interne ? </a:t>
            </a:r>
          </a:p>
          <a:p>
            <a:pPr marL="0" indent="0">
              <a:buNone/>
            </a:pPr>
            <a:r>
              <a:rPr lang="fr-FR" sz="1800" dirty="0"/>
              <a:t>Somme des angles d’un </a:t>
            </a:r>
            <a:r>
              <a:rPr lang="fr-FR" sz="1800" dirty="0" err="1"/>
              <a:t>tirangle</a:t>
            </a:r>
            <a:r>
              <a:rPr lang="fr-FR" sz="1800" dirty="0"/>
              <a:t> ?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015074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F508C5-C7D5-7C4B-BBED-60EBF067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Calculer la somme des n premiers entiers impairs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6A793-47A2-6B4E-8D0D-6F7AD58D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28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F508C5-C7D5-7C4B-BBED-60EBF067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Calculer la somme des n premiers entiers impairs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6A793-47A2-6B4E-8D0D-6F7AD58D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9354A8-249E-354C-9657-E885A5A98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383" y="611009"/>
            <a:ext cx="4622466" cy="46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97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F508C5-C7D5-7C4B-BBED-60EBF067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Calculer la somme des n premiers entiers impairs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6A793-47A2-6B4E-8D0D-6F7AD58D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133" y="5468310"/>
            <a:ext cx="472966" cy="7990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00000"/>
                </a:solidFill>
              </a:rPr>
              <a:t>n</a:t>
            </a:r>
            <a:r>
              <a:rPr lang="fr-FR" sz="2400" baseline="30000" dirty="0">
                <a:solidFill>
                  <a:srgbClr val="000000"/>
                </a:solidFill>
              </a:rPr>
              <a:t>2</a:t>
            </a: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9354A8-249E-354C-9657-E885A5A98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383" y="611009"/>
            <a:ext cx="4622466" cy="46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FCE578-612E-7D45-B654-92718FCB5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2" r="18406" b="616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7CE100-C50F-8A4F-92DA-255825EA3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2800"/>
              <a:t>Enigme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CF8B50-FDBD-0F48-8604-6E4E8A71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353306" cy="3778758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fr-FR" sz="2000" dirty="0"/>
              <a:t>Un moine a parlé pendant le souper. Pour sa pénitence, il doit gravir une montagne. Il part le matin 9 h et arrive au sommet 12h. Il se repose une nuit a la belle étoile et repart le lendemain matin 9h. Empruntant le même chemin à l'envers, il est en bas a 11h.</a:t>
            </a:r>
          </a:p>
          <a:p>
            <a:pPr marL="0" indent="0" algn="just">
              <a:buNone/>
            </a:pPr>
            <a:endParaRPr lang="fr-FR" sz="2000" dirty="0"/>
          </a:p>
          <a:p>
            <a:r>
              <a:rPr lang="fr-FR" sz="2000" dirty="0"/>
              <a:t>Existe-t-il un endroit sur le chemin où il est passe a la même heure les deux jours?</a:t>
            </a:r>
          </a:p>
        </p:txBody>
      </p:sp>
    </p:spTree>
    <p:extLst>
      <p:ext uri="{BB962C8B-B14F-4D97-AF65-F5344CB8AC3E}">
        <p14:creationId xmlns:p14="http://schemas.microsoft.com/office/powerpoint/2010/main" val="3233884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02462-2F4A-4CA3-A698-8F109D5E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9DEDCD9-442D-2E42-8FA6-B2ADC98D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Questions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1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E2B4F7-F9F8-8844-A3CD-FCB6EDD9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MEMORISEZ</a:t>
            </a:r>
            <a:br>
              <a:rPr lang="fr-FR" sz="4000" dirty="0"/>
            </a:br>
            <a:r>
              <a:rPr lang="fr-FR" sz="4000" dirty="0"/>
              <a:t>CES 16 MOTS</a:t>
            </a:r>
            <a:br>
              <a:rPr lang="fr-FR" sz="4000" dirty="0"/>
            </a:br>
            <a:r>
              <a:rPr lang="fr-FR" sz="4000" dirty="0"/>
              <a:t>EN CREANT</a:t>
            </a:r>
            <a:br>
              <a:rPr lang="fr-FR" sz="4000" dirty="0"/>
            </a:br>
            <a:r>
              <a:rPr lang="fr-FR" sz="4000" dirty="0"/>
              <a:t>UNE HISTOIRE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91E23A5-39EB-1549-AE78-9E133E05615D}"/>
              </a:ext>
            </a:extLst>
          </p:cNvPr>
          <p:cNvSpPr txBox="1">
            <a:spLocks/>
          </p:cNvSpPr>
          <p:nvPr/>
        </p:nvSpPr>
        <p:spPr>
          <a:xfrm>
            <a:off x="4846319" y="388334"/>
            <a:ext cx="7058024" cy="6072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montagne       interrupteur       soleil            ticket</a:t>
            </a:r>
          </a:p>
          <a:p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confiture         sapin                   dentifrice    poisson</a:t>
            </a:r>
          </a:p>
          <a:p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champignon    voiture               orange       triangle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/>
              <a:t>chaussure         roue                  carrefour    éponge 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52972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13C4D-F0DB-4403-A04A-6A7C57C8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3523488" y="11299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6E1440-3B4B-5945-8357-A49F4550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Gagnon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A1872-B798-4C41-A057-F3EAF650A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51" y="4868822"/>
            <a:ext cx="10443049" cy="70800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sz="3600" dirty="0"/>
              <a:t>Apprendre = s’entrainer à restituer les informations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09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FDBCDF-51D7-6841-B43A-B77A34E63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409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6528E4-782D-D646-8BAC-4A8A8D3E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3200" b="1" dirty="0"/>
              <a:t>Conseils</a:t>
            </a:r>
            <a:br>
              <a:rPr lang="fr-FR" sz="3200" b="1" dirty="0"/>
            </a:br>
            <a:endParaRPr lang="fr-FR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42670F-8BC5-A346-9D26-2182C9539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509825" cy="3207258"/>
          </a:xfrm>
        </p:spPr>
        <p:txBody>
          <a:bodyPr anchor="t">
            <a:normAutofit/>
          </a:bodyPr>
          <a:lstStyle/>
          <a:p>
            <a:pPr lvl="0"/>
            <a:endParaRPr lang="fr-FR" sz="2400" dirty="0"/>
          </a:p>
          <a:p>
            <a:r>
              <a:rPr lang="fr-FR" sz="2400" dirty="0"/>
              <a:t>Rassemblez les informations</a:t>
            </a:r>
          </a:p>
          <a:p>
            <a:r>
              <a:rPr lang="fr-FR" sz="2400" dirty="0"/>
              <a:t>Organisez les connaissances</a:t>
            </a:r>
          </a:p>
          <a:p>
            <a:pPr lvl="0"/>
            <a:r>
              <a:rPr lang="fr-FR" sz="2400" dirty="0"/>
              <a:t>Reconstruisez plusieurs fois</a:t>
            </a:r>
          </a:p>
          <a:p>
            <a:r>
              <a:rPr lang="fr-FR" sz="2400" dirty="0"/>
              <a:t>Espacez les séances</a:t>
            </a:r>
          </a:p>
          <a:p>
            <a:pPr lvl="0"/>
            <a:r>
              <a:rPr lang="fr-FR" sz="2400" dirty="0"/>
              <a:t>Variez les méthodes et les lieux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17955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FE8DC6-B275-EE48-973B-5AA49AF7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54E5E-D3DA-7E43-83DF-3B80760C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 Mémorisation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II Voleurs de temps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III Attention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IV Organisation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V Boite à outils</a:t>
            </a:r>
          </a:p>
        </p:txBody>
      </p:sp>
    </p:spTree>
    <p:extLst>
      <p:ext uri="{BB962C8B-B14F-4D97-AF65-F5344CB8AC3E}">
        <p14:creationId xmlns:p14="http://schemas.microsoft.com/office/powerpoint/2010/main" val="847580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D61015-0E81-2741-8EFC-A3088098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fr-FR" sz="4800" dirty="0"/>
              <a:t>Sondage sur les voleurs de temps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30DC50D-9B64-4EBC-950C-7235FE789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082158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1C159E3-0A82-E840-8186-73C187FAED51}"/>
              </a:ext>
            </a:extLst>
          </p:cNvPr>
          <p:cNvSpPr txBox="1"/>
          <p:nvPr/>
        </p:nvSpPr>
        <p:spPr>
          <a:xfrm>
            <a:off x="3331948" y="6263296"/>
            <a:ext cx="878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7"/>
              </a:rPr>
              <a:t>https://sancy.iut-clermont.uca.fr/~lafourcade/VIDEOS/Raphael-Hacque-methodologie.mp4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916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FE8DC6-B275-EE48-973B-5AA49AF7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54E5E-D3DA-7E43-83DF-3B80760C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 Mémorisation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II Voleurs de temps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III Attention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IV Organisation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00000"/>
                </a:solidFill>
              </a:rPr>
              <a:t>V Boite à outils</a:t>
            </a:r>
          </a:p>
        </p:txBody>
      </p:sp>
    </p:spTree>
    <p:extLst>
      <p:ext uri="{BB962C8B-B14F-4D97-AF65-F5344CB8AC3E}">
        <p14:creationId xmlns:p14="http://schemas.microsoft.com/office/powerpoint/2010/main" val="11773401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521</Words>
  <Application>Microsoft Macintosh PowerPoint</Application>
  <PresentationFormat>Grand écran</PresentationFormat>
  <Paragraphs>111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Thème Office</vt:lpstr>
      <vt:lpstr>Méthodologie 2020-2021 STI2D  TD1</vt:lpstr>
      <vt:lpstr>PLAN</vt:lpstr>
      <vt:lpstr>PLAN</vt:lpstr>
      <vt:lpstr>MEMORISEZ CES 16 MOTS EN CREANT UNE HISTOIRE</vt:lpstr>
      <vt:lpstr>Gagnon</vt:lpstr>
      <vt:lpstr>Conseils </vt:lpstr>
      <vt:lpstr>PLAN</vt:lpstr>
      <vt:lpstr>Sondage sur les voleurs de temps</vt:lpstr>
      <vt:lpstr>PLAN</vt:lpstr>
      <vt:lpstr>Sans rien noter et en silence, comptez le nombre de poissons de chacune des 3 tailles. </vt:lpstr>
      <vt:lpstr>Sans rien noter et en silence, comptez le nombre de motifs différents.</vt:lpstr>
      <vt:lpstr>Sans rien noter et en silence, comptez nombre de triangles.</vt:lpstr>
      <vt:lpstr>Mémorisez le dernier mot de chaque phrase</vt:lpstr>
      <vt:lpstr> VIDEO   </vt:lpstr>
      <vt:lpstr>VIDEO</vt:lpstr>
      <vt:lpstr>VIDEO</vt:lpstr>
      <vt:lpstr>Effet Stroop 1935</vt:lpstr>
      <vt:lpstr>Présentation PowerPoint</vt:lpstr>
      <vt:lpstr>Lisez la couleur avec laquelle chaque mot est écrit.</vt:lpstr>
      <vt:lpstr>Présentation PowerPoint</vt:lpstr>
      <vt:lpstr>Présentation PowerPoint</vt:lpstr>
      <vt:lpstr>PLAN</vt:lpstr>
      <vt:lpstr>Faites une liste de vos taches pour la semaine</vt:lpstr>
      <vt:lpstr>Important</vt:lpstr>
      <vt:lpstr>Présentation PowerPoint</vt:lpstr>
      <vt:lpstr>Faites une TODO liste de vos taches pour la semaine</vt:lpstr>
      <vt:lpstr>S’Organisez</vt:lpstr>
      <vt:lpstr>PLAN</vt:lpstr>
      <vt:lpstr>Géométrie de 3ème</vt:lpstr>
      <vt:lpstr>Géométrie de 3ème</vt:lpstr>
      <vt:lpstr>Calculer la somme des n premiers entiers impairs</vt:lpstr>
      <vt:lpstr>Calculer la somme des n premiers entiers impairs</vt:lpstr>
      <vt:lpstr>Calculer la somme des n premiers entiers impairs</vt:lpstr>
      <vt:lpstr>Enigme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Méthodologie 2020-2021 STI2D  TD1</dc:title>
  <dc:creator>Pascal Lafourcade</dc:creator>
  <cp:lastModifiedBy>Pascal Lafourcade</cp:lastModifiedBy>
  <cp:revision>4</cp:revision>
  <dcterms:created xsi:type="dcterms:W3CDTF">2020-08-17T10:42:12Z</dcterms:created>
  <dcterms:modified xsi:type="dcterms:W3CDTF">2020-08-17T10:57:08Z</dcterms:modified>
</cp:coreProperties>
</file>