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2"/>
  </p:notesMasterIdLst>
  <p:sldIdLst>
    <p:sldId id="257" r:id="rId2"/>
    <p:sldId id="261" r:id="rId3"/>
    <p:sldId id="311" r:id="rId4"/>
    <p:sldId id="312" r:id="rId5"/>
    <p:sldId id="262" r:id="rId6"/>
    <p:sldId id="263" r:id="rId7"/>
    <p:sldId id="258" r:id="rId8"/>
    <p:sldId id="314" r:id="rId9"/>
    <p:sldId id="313" r:id="rId10"/>
    <p:sldId id="260" r:id="rId11"/>
    <p:sldId id="269" r:id="rId12"/>
    <p:sldId id="264" r:id="rId13"/>
    <p:sldId id="333" r:id="rId14"/>
    <p:sldId id="265" r:id="rId15"/>
    <p:sldId id="266" r:id="rId16"/>
    <p:sldId id="268" r:id="rId17"/>
    <p:sldId id="289" r:id="rId18"/>
    <p:sldId id="267" r:id="rId19"/>
    <p:sldId id="270" r:id="rId20"/>
    <p:sldId id="271" r:id="rId21"/>
    <p:sldId id="274" r:id="rId22"/>
    <p:sldId id="273" r:id="rId23"/>
    <p:sldId id="292" r:id="rId24"/>
    <p:sldId id="293" r:id="rId25"/>
    <p:sldId id="346" r:id="rId26"/>
    <p:sldId id="294" r:id="rId27"/>
    <p:sldId id="334" r:id="rId28"/>
    <p:sldId id="335" r:id="rId29"/>
    <p:sldId id="298" r:id="rId30"/>
    <p:sldId id="297" r:id="rId31"/>
    <p:sldId id="296" r:id="rId32"/>
    <p:sldId id="308" r:id="rId33"/>
    <p:sldId id="275" r:id="rId34"/>
    <p:sldId id="272" r:id="rId35"/>
    <p:sldId id="300" r:id="rId36"/>
    <p:sldId id="309" r:id="rId37"/>
    <p:sldId id="315" r:id="rId38"/>
    <p:sldId id="316" r:id="rId39"/>
    <p:sldId id="280" r:id="rId40"/>
    <p:sldId id="321" r:id="rId41"/>
    <p:sldId id="299" r:id="rId42"/>
    <p:sldId id="317" r:id="rId43"/>
    <p:sldId id="318" r:id="rId44"/>
    <p:sldId id="319" r:id="rId45"/>
    <p:sldId id="320" r:id="rId46"/>
    <p:sldId id="281" r:id="rId47"/>
    <p:sldId id="304" r:id="rId48"/>
    <p:sldId id="283" r:id="rId49"/>
    <p:sldId id="303" r:id="rId50"/>
    <p:sldId id="305" r:id="rId51"/>
    <p:sldId id="322" r:id="rId52"/>
    <p:sldId id="301" r:id="rId53"/>
    <p:sldId id="302" r:id="rId54"/>
    <p:sldId id="323" r:id="rId55"/>
    <p:sldId id="324" r:id="rId56"/>
    <p:sldId id="285" r:id="rId57"/>
    <p:sldId id="284" r:id="rId58"/>
    <p:sldId id="286" r:id="rId59"/>
    <p:sldId id="287" r:id="rId60"/>
    <p:sldId id="288" r:id="rId61"/>
    <p:sldId id="337" r:id="rId62"/>
    <p:sldId id="291" r:id="rId63"/>
    <p:sldId id="339" r:id="rId64"/>
    <p:sldId id="340" r:id="rId65"/>
    <p:sldId id="341" r:id="rId66"/>
    <p:sldId id="342" r:id="rId67"/>
    <p:sldId id="343" r:id="rId68"/>
    <p:sldId id="347" r:id="rId69"/>
    <p:sldId id="344" r:id="rId70"/>
    <p:sldId id="307" r:id="rId71"/>
    <p:sldId id="290" r:id="rId72"/>
    <p:sldId id="325" r:id="rId73"/>
    <p:sldId id="327" r:id="rId74"/>
    <p:sldId id="329" r:id="rId75"/>
    <p:sldId id="330" r:id="rId76"/>
    <p:sldId id="331" r:id="rId77"/>
    <p:sldId id="332" r:id="rId78"/>
    <p:sldId id="345" r:id="rId79"/>
    <p:sldId id="306" r:id="rId80"/>
    <p:sldId id="310" r:id="rId8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58"/>
  </p:normalViewPr>
  <p:slideViewPr>
    <p:cSldViewPr snapToGrid="0" snapToObjects="1">
      <p:cViewPr varScale="1">
        <p:scale>
          <a:sx n="96" d="100"/>
          <a:sy n="96" d="100"/>
        </p:scale>
        <p:origin x="17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1D03F7-BFD4-4013-83D0-F3BA4121690A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27FF525-305C-4930-B1BB-5FC213F2E1D3}">
      <dgm:prSet/>
      <dgm:spPr/>
      <dgm:t>
        <a:bodyPr/>
        <a:lstStyle/>
        <a:p>
          <a:r>
            <a:rPr lang="en-US" dirty="0"/>
            <a:t>1A = S1 + S2</a:t>
          </a:r>
        </a:p>
      </dgm:t>
    </dgm:pt>
    <dgm:pt modelId="{2FCB6F00-D5F4-46E7-BA07-215476DE9EED}" type="parTrans" cxnId="{29D0FE19-7F6C-45C3-AC6D-8400E95ADFB9}">
      <dgm:prSet/>
      <dgm:spPr/>
      <dgm:t>
        <a:bodyPr/>
        <a:lstStyle/>
        <a:p>
          <a:endParaRPr lang="en-US"/>
        </a:p>
      </dgm:t>
    </dgm:pt>
    <dgm:pt modelId="{12B50F53-0AF3-437E-A030-DEB1024ADD41}" type="sibTrans" cxnId="{29D0FE19-7F6C-45C3-AC6D-8400E95ADFB9}">
      <dgm:prSet/>
      <dgm:spPr/>
      <dgm:t>
        <a:bodyPr/>
        <a:lstStyle/>
        <a:p>
          <a:endParaRPr lang="en-US"/>
        </a:p>
      </dgm:t>
    </dgm:pt>
    <dgm:pt modelId="{B104C3CD-32EA-4FFE-945E-7CA14116A5E8}">
      <dgm:prSet/>
      <dgm:spPr/>
      <dgm:t>
        <a:bodyPr/>
        <a:lstStyle/>
        <a:p>
          <a:r>
            <a:rPr lang="en-US" dirty="0"/>
            <a:t>2A = S3 + S4 + Stage</a:t>
          </a:r>
        </a:p>
      </dgm:t>
    </dgm:pt>
    <dgm:pt modelId="{A188A035-29F0-4855-86D7-5D4EA8BC2505}" type="parTrans" cxnId="{31CC9399-C38F-4C07-83AC-FAF0154CC78F}">
      <dgm:prSet/>
      <dgm:spPr/>
      <dgm:t>
        <a:bodyPr/>
        <a:lstStyle/>
        <a:p>
          <a:endParaRPr lang="en-US"/>
        </a:p>
      </dgm:t>
    </dgm:pt>
    <dgm:pt modelId="{C1DC8AFA-4B05-4604-BA9D-2A0961DFC48F}" type="sibTrans" cxnId="{31CC9399-C38F-4C07-83AC-FAF0154CC78F}">
      <dgm:prSet/>
      <dgm:spPr/>
      <dgm:t>
        <a:bodyPr/>
        <a:lstStyle/>
        <a:p>
          <a:endParaRPr lang="en-US"/>
        </a:p>
      </dgm:t>
    </dgm:pt>
    <dgm:pt modelId="{61F9320F-52DC-744D-8432-2E59A94006A7}">
      <dgm:prSet/>
      <dgm:spPr/>
      <dgm:t>
        <a:bodyPr/>
        <a:lstStyle/>
        <a:p>
          <a:r>
            <a:rPr lang="fr-FR" dirty="0"/>
            <a:t>3A = S5 + S6 + Stage</a:t>
          </a:r>
        </a:p>
      </dgm:t>
    </dgm:pt>
    <dgm:pt modelId="{E872DC0A-33C8-2740-AA5E-5BD2F6BB9F86}" type="parTrans" cxnId="{81416C74-6EB3-4843-807A-5CF92ED80CF1}">
      <dgm:prSet/>
      <dgm:spPr/>
      <dgm:t>
        <a:bodyPr/>
        <a:lstStyle/>
        <a:p>
          <a:endParaRPr lang="fr-FR"/>
        </a:p>
      </dgm:t>
    </dgm:pt>
    <dgm:pt modelId="{F725B73C-148D-4645-9151-4FAC67CCB480}" type="sibTrans" cxnId="{81416C74-6EB3-4843-807A-5CF92ED80CF1}">
      <dgm:prSet/>
      <dgm:spPr/>
      <dgm:t>
        <a:bodyPr/>
        <a:lstStyle/>
        <a:p>
          <a:endParaRPr lang="fr-FR"/>
        </a:p>
      </dgm:t>
    </dgm:pt>
    <dgm:pt modelId="{7ABA52B1-4BC2-5546-B5D3-1CE3401918C4}" type="pres">
      <dgm:prSet presAssocID="{F91D03F7-BFD4-4013-83D0-F3BA4121690A}" presName="linear" presStyleCnt="0">
        <dgm:presLayoutVars>
          <dgm:animLvl val="lvl"/>
          <dgm:resizeHandles val="exact"/>
        </dgm:presLayoutVars>
      </dgm:prSet>
      <dgm:spPr/>
    </dgm:pt>
    <dgm:pt modelId="{B0D5F4E4-0F53-CD45-B8F5-E3CE81A687BF}" type="pres">
      <dgm:prSet presAssocID="{F27FF525-305C-4930-B1BB-5FC213F2E1D3}" presName="parentText" presStyleLbl="node1" presStyleIdx="0" presStyleCnt="3" custScaleY="49712">
        <dgm:presLayoutVars>
          <dgm:chMax val="0"/>
          <dgm:bulletEnabled val="1"/>
        </dgm:presLayoutVars>
      </dgm:prSet>
      <dgm:spPr/>
    </dgm:pt>
    <dgm:pt modelId="{AD8018A2-21CF-4846-9709-DA7ABBAC64D1}" type="pres">
      <dgm:prSet presAssocID="{12B50F53-0AF3-437E-A030-DEB1024ADD41}" presName="spacer" presStyleCnt="0"/>
      <dgm:spPr/>
    </dgm:pt>
    <dgm:pt modelId="{86E0473A-76E1-0B4E-9625-27E1352C746A}" type="pres">
      <dgm:prSet presAssocID="{B104C3CD-32EA-4FFE-945E-7CA14116A5E8}" presName="parentText" presStyleLbl="node1" presStyleIdx="1" presStyleCnt="3" custScaleY="48737">
        <dgm:presLayoutVars>
          <dgm:chMax val="0"/>
          <dgm:bulletEnabled val="1"/>
        </dgm:presLayoutVars>
      </dgm:prSet>
      <dgm:spPr/>
    </dgm:pt>
    <dgm:pt modelId="{96498F4D-3267-8543-8010-E662EABF5F0F}" type="pres">
      <dgm:prSet presAssocID="{C1DC8AFA-4B05-4604-BA9D-2A0961DFC48F}" presName="spacer" presStyleCnt="0"/>
      <dgm:spPr/>
    </dgm:pt>
    <dgm:pt modelId="{A5502296-8EA6-DE40-B4A7-402FAFAB42EB}" type="pres">
      <dgm:prSet presAssocID="{61F9320F-52DC-744D-8432-2E59A94006A7}" presName="parentText" presStyleLbl="node1" presStyleIdx="2" presStyleCnt="3" custScaleY="46978">
        <dgm:presLayoutVars>
          <dgm:chMax val="0"/>
          <dgm:bulletEnabled val="1"/>
        </dgm:presLayoutVars>
      </dgm:prSet>
      <dgm:spPr/>
    </dgm:pt>
  </dgm:ptLst>
  <dgm:cxnLst>
    <dgm:cxn modelId="{29D0FE19-7F6C-45C3-AC6D-8400E95ADFB9}" srcId="{F91D03F7-BFD4-4013-83D0-F3BA4121690A}" destId="{F27FF525-305C-4930-B1BB-5FC213F2E1D3}" srcOrd="0" destOrd="0" parTransId="{2FCB6F00-D5F4-46E7-BA07-215476DE9EED}" sibTransId="{12B50F53-0AF3-437E-A030-DEB1024ADD41}"/>
    <dgm:cxn modelId="{03BD3D27-8186-7F43-B668-8C2EB28FC429}" type="presOf" srcId="{F27FF525-305C-4930-B1BB-5FC213F2E1D3}" destId="{B0D5F4E4-0F53-CD45-B8F5-E3CE81A687BF}" srcOrd="0" destOrd="0" presId="urn:microsoft.com/office/officeart/2005/8/layout/vList2"/>
    <dgm:cxn modelId="{AB5E6B4C-E5E2-F644-82C4-912265CA46B0}" type="presOf" srcId="{61F9320F-52DC-744D-8432-2E59A94006A7}" destId="{A5502296-8EA6-DE40-B4A7-402FAFAB42EB}" srcOrd="0" destOrd="0" presId="urn:microsoft.com/office/officeart/2005/8/layout/vList2"/>
    <dgm:cxn modelId="{FF913655-3399-FF43-8BD7-932621AB5D45}" type="presOf" srcId="{F91D03F7-BFD4-4013-83D0-F3BA4121690A}" destId="{7ABA52B1-4BC2-5546-B5D3-1CE3401918C4}" srcOrd="0" destOrd="0" presId="urn:microsoft.com/office/officeart/2005/8/layout/vList2"/>
    <dgm:cxn modelId="{6501DF6D-6230-B54E-8E07-BE229563E407}" type="presOf" srcId="{B104C3CD-32EA-4FFE-945E-7CA14116A5E8}" destId="{86E0473A-76E1-0B4E-9625-27E1352C746A}" srcOrd="0" destOrd="0" presId="urn:microsoft.com/office/officeart/2005/8/layout/vList2"/>
    <dgm:cxn modelId="{81416C74-6EB3-4843-807A-5CF92ED80CF1}" srcId="{F91D03F7-BFD4-4013-83D0-F3BA4121690A}" destId="{61F9320F-52DC-744D-8432-2E59A94006A7}" srcOrd="2" destOrd="0" parTransId="{E872DC0A-33C8-2740-AA5E-5BD2F6BB9F86}" sibTransId="{F725B73C-148D-4645-9151-4FAC67CCB480}"/>
    <dgm:cxn modelId="{31CC9399-C38F-4C07-83AC-FAF0154CC78F}" srcId="{F91D03F7-BFD4-4013-83D0-F3BA4121690A}" destId="{B104C3CD-32EA-4FFE-945E-7CA14116A5E8}" srcOrd="1" destOrd="0" parTransId="{A188A035-29F0-4855-86D7-5D4EA8BC2505}" sibTransId="{C1DC8AFA-4B05-4604-BA9D-2A0961DFC48F}"/>
    <dgm:cxn modelId="{AE7538CB-FF44-1D4D-AAEC-AC680FA51DB3}" type="presParOf" srcId="{7ABA52B1-4BC2-5546-B5D3-1CE3401918C4}" destId="{B0D5F4E4-0F53-CD45-B8F5-E3CE81A687BF}" srcOrd="0" destOrd="0" presId="urn:microsoft.com/office/officeart/2005/8/layout/vList2"/>
    <dgm:cxn modelId="{8A025ADC-71F9-A745-9078-9314C6E20C60}" type="presParOf" srcId="{7ABA52B1-4BC2-5546-B5D3-1CE3401918C4}" destId="{AD8018A2-21CF-4846-9709-DA7ABBAC64D1}" srcOrd="1" destOrd="0" presId="urn:microsoft.com/office/officeart/2005/8/layout/vList2"/>
    <dgm:cxn modelId="{FAE6E72A-0C81-BD42-952D-59BD249FDCB9}" type="presParOf" srcId="{7ABA52B1-4BC2-5546-B5D3-1CE3401918C4}" destId="{86E0473A-76E1-0B4E-9625-27E1352C746A}" srcOrd="2" destOrd="0" presId="urn:microsoft.com/office/officeart/2005/8/layout/vList2"/>
    <dgm:cxn modelId="{FBCB1266-3FDC-3A42-B71E-00CC09D0E705}" type="presParOf" srcId="{7ABA52B1-4BC2-5546-B5D3-1CE3401918C4}" destId="{96498F4D-3267-8543-8010-E662EABF5F0F}" srcOrd="3" destOrd="0" presId="urn:microsoft.com/office/officeart/2005/8/layout/vList2"/>
    <dgm:cxn modelId="{5B49E2D9-6FCF-6544-A3C0-D3AD8BD1C2BB}" type="presParOf" srcId="{7ABA52B1-4BC2-5546-B5D3-1CE3401918C4}" destId="{A5502296-8EA6-DE40-B4A7-402FAFAB42E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ADF43D-8056-49BF-BBB4-C2FA7366390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B9C6EB3-6402-43B1-A586-66D704938FA0}">
      <dgm:prSet/>
      <dgm:spPr/>
      <dgm:t>
        <a:bodyPr/>
        <a:lstStyle/>
        <a:p>
          <a:r>
            <a:rPr lang="fr-FR" dirty="0"/>
            <a:t>Rater la P1 =&gt; Suite compliquée</a:t>
          </a:r>
          <a:endParaRPr lang="en-US" dirty="0"/>
        </a:p>
      </dgm:t>
    </dgm:pt>
    <dgm:pt modelId="{6E8EB2ED-A2A1-403A-B564-5C11F6D2FD35}" type="parTrans" cxnId="{FA02E640-D6A5-4D5D-BD5F-84B1BC16611E}">
      <dgm:prSet/>
      <dgm:spPr/>
      <dgm:t>
        <a:bodyPr/>
        <a:lstStyle/>
        <a:p>
          <a:endParaRPr lang="en-US"/>
        </a:p>
      </dgm:t>
    </dgm:pt>
    <dgm:pt modelId="{3928C51F-081E-4E42-B1FD-671FB3068246}" type="sibTrans" cxnId="{FA02E640-D6A5-4D5D-BD5F-84B1BC16611E}">
      <dgm:prSet/>
      <dgm:spPr/>
      <dgm:t>
        <a:bodyPr/>
        <a:lstStyle/>
        <a:p>
          <a:endParaRPr lang="en-US"/>
        </a:p>
      </dgm:t>
    </dgm:pt>
    <dgm:pt modelId="{76BEE1CB-D59A-4EE0-BEB1-7489BE3FCDA1}">
      <dgm:prSet/>
      <dgm:spPr/>
      <dgm:t>
        <a:bodyPr/>
        <a:lstStyle/>
        <a:p>
          <a:r>
            <a:rPr lang="fr-FR"/>
            <a:t>Rater le S1 =&gt; Difficile </a:t>
          </a:r>
          <a:endParaRPr lang="en-US"/>
        </a:p>
      </dgm:t>
    </dgm:pt>
    <dgm:pt modelId="{6A28D7A2-A480-4BDA-9F92-0596178A04D2}" type="parTrans" cxnId="{1D8DF7FB-27A1-41FB-9FE0-5D7B3A536CD4}">
      <dgm:prSet/>
      <dgm:spPr/>
      <dgm:t>
        <a:bodyPr/>
        <a:lstStyle/>
        <a:p>
          <a:endParaRPr lang="en-US"/>
        </a:p>
      </dgm:t>
    </dgm:pt>
    <dgm:pt modelId="{E4977BEE-AC79-4FE7-80A3-831EE317C253}" type="sibTrans" cxnId="{1D8DF7FB-27A1-41FB-9FE0-5D7B3A536CD4}">
      <dgm:prSet/>
      <dgm:spPr/>
      <dgm:t>
        <a:bodyPr/>
        <a:lstStyle/>
        <a:p>
          <a:endParaRPr lang="en-US"/>
        </a:p>
      </dgm:t>
    </dgm:pt>
    <dgm:pt modelId="{7B55CE86-0E49-4C9B-BA11-5F320D4F2C7E}">
      <dgm:prSet/>
      <dgm:spPr/>
      <dgm:t>
        <a:bodyPr/>
        <a:lstStyle/>
        <a:p>
          <a:r>
            <a:rPr lang="fr-FR"/>
            <a:t>Rater 1A =&gt; Dangereux</a:t>
          </a:r>
          <a:endParaRPr lang="en-US"/>
        </a:p>
      </dgm:t>
    </dgm:pt>
    <dgm:pt modelId="{006C3262-ADC8-4B50-8686-3C18C215A434}" type="parTrans" cxnId="{43F9C3E9-A6C7-4A77-BC91-F48C0B4D3228}">
      <dgm:prSet/>
      <dgm:spPr/>
      <dgm:t>
        <a:bodyPr/>
        <a:lstStyle/>
        <a:p>
          <a:endParaRPr lang="en-US"/>
        </a:p>
      </dgm:t>
    </dgm:pt>
    <dgm:pt modelId="{C722F3B9-82D4-439B-AE41-A3AFF999BA06}" type="sibTrans" cxnId="{43F9C3E9-A6C7-4A77-BC91-F48C0B4D3228}">
      <dgm:prSet/>
      <dgm:spPr/>
      <dgm:t>
        <a:bodyPr/>
        <a:lstStyle/>
        <a:p>
          <a:endParaRPr lang="en-US"/>
        </a:p>
      </dgm:t>
    </dgm:pt>
    <dgm:pt modelId="{6222C6CB-77F8-FD49-8B9C-CE82AF4D8C6F}" type="pres">
      <dgm:prSet presAssocID="{29ADF43D-8056-49BF-BBB4-C2FA73663902}" presName="linear" presStyleCnt="0">
        <dgm:presLayoutVars>
          <dgm:animLvl val="lvl"/>
          <dgm:resizeHandles val="exact"/>
        </dgm:presLayoutVars>
      </dgm:prSet>
      <dgm:spPr/>
    </dgm:pt>
    <dgm:pt modelId="{9112CCC9-5D65-DA4E-81FE-19BC1CBEF424}" type="pres">
      <dgm:prSet presAssocID="{AB9C6EB3-6402-43B1-A586-66D704938FA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A4D03BB-91D7-5D4F-8C7D-8FC19723C371}" type="pres">
      <dgm:prSet presAssocID="{3928C51F-081E-4E42-B1FD-671FB3068246}" presName="spacer" presStyleCnt="0"/>
      <dgm:spPr/>
    </dgm:pt>
    <dgm:pt modelId="{A2428D12-A4B0-5F45-A404-91AB75515BB5}" type="pres">
      <dgm:prSet presAssocID="{76BEE1CB-D59A-4EE0-BEB1-7489BE3FCDA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5CC0B30-0866-1844-9DDD-76E70498D677}" type="pres">
      <dgm:prSet presAssocID="{E4977BEE-AC79-4FE7-80A3-831EE317C253}" presName="spacer" presStyleCnt="0"/>
      <dgm:spPr/>
    </dgm:pt>
    <dgm:pt modelId="{14430E62-6856-E14A-BAA4-661075571AB1}" type="pres">
      <dgm:prSet presAssocID="{7B55CE86-0E49-4C9B-BA11-5F320D4F2C7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2437627-C89B-5B41-97B4-02D040FC3BF7}" type="presOf" srcId="{76BEE1CB-D59A-4EE0-BEB1-7489BE3FCDA1}" destId="{A2428D12-A4B0-5F45-A404-91AB75515BB5}" srcOrd="0" destOrd="0" presId="urn:microsoft.com/office/officeart/2005/8/layout/vList2"/>
    <dgm:cxn modelId="{FA02E640-D6A5-4D5D-BD5F-84B1BC16611E}" srcId="{29ADF43D-8056-49BF-BBB4-C2FA73663902}" destId="{AB9C6EB3-6402-43B1-A586-66D704938FA0}" srcOrd="0" destOrd="0" parTransId="{6E8EB2ED-A2A1-403A-B564-5C11F6D2FD35}" sibTransId="{3928C51F-081E-4E42-B1FD-671FB3068246}"/>
    <dgm:cxn modelId="{6672E291-D620-C749-B2ED-BB960A9B0123}" type="presOf" srcId="{29ADF43D-8056-49BF-BBB4-C2FA73663902}" destId="{6222C6CB-77F8-FD49-8B9C-CE82AF4D8C6F}" srcOrd="0" destOrd="0" presId="urn:microsoft.com/office/officeart/2005/8/layout/vList2"/>
    <dgm:cxn modelId="{93ED359C-226D-9443-8FEB-E357B0F4CBF0}" type="presOf" srcId="{AB9C6EB3-6402-43B1-A586-66D704938FA0}" destId="{9112CCC9-5D65-DA4E-81FE-19BC1CBEF424}" srcOrd="0" destOrd="0" presId="urn:microsoft.com/office/officeart/2005/8/layout/vList2"/>
    <dgm:cxn modelId="{1761AEB2-4B1D-A541-958B-D48229EBA880}" type="presOf" srcId="{7B55CE86-0E49-4C9B-BA11-5F320D4F2C7E}" destId="{14430E62-6856-E14A-BAA4-661075571AB1}" srcOrd="0" destOrd="0" presId="urn:microsoft.com/office/officeart/2005/8/layout/vList2"/>
    <dgm:cxn modelId="{43F9C3E9-A6C7-4A77-BC91-F48C0B4D3228}" srcId="{29ADF43D-8056-49BF-BBB4-C2FA73663902}" destId="{7B55CE86-0E49-4C9B-BA11-5F320D4F2C7E}" srcOrd="2" destOrd="0" parTransId="{006C3262-ADC8-4B50-8686-3C18C215A434}" sibTransId="{C722F3B9-82D4-439B-AE41-A3AFF999BA06}"/>
    <dgm:cxn modelId="{1D8DF7FB-27A1-41FB-9FE0-5D7B3A536CD4}" srcId="{29ADF43D-8056-49BF-BBB4-C2FA73663902}" destId="{76BEE1CB-D59A-4EE0-BEB1-7489BE3FCDA1}" srcOrd="1" destOrd="0" parTransId="{6A28D7A2-A480-4BDA-9F92-0596178A04D2}" sibTransId="{E4977BEE-AC79-4FE7-80A3-831EE317C253}"/>
    <dgm:cxn modelId="{36FCE908-9664-494F-B5D1-85F15F77D3BD}" type="presParOf" srcId="{6222C6CB-77F8-FD49-8B9C-CE82AF4D8C6F}" destId="{9112CCC9-5D65-DA4E-81FE-19BC1CBEF424}" srcOrd="0" destOrd="0" presId="urn:microsoft.com/office/officeart/2005/8/layout/vList2"/>
    <dgm:cxn modelId="{BFBE6888-E2EE-444D-A226-98136C162B49}" type="presParOf" srcId="{6222C6CB-77F8-FD49-8B9C-CE82AF4D8C6F}" destId="{8A4D03BB-91D7-5D4F-8C7D-8FC19723C371}" srcOrd="1" destOrd="0" presId="urn:microsoft.com/office/officeart/2005/8/layout/vList2"/>
    <dgm:cxn modelId="{F649C1FD-C3C5-F149-B6A4-8959E6172F24}" type="presParOf" srcId="{6222C6CB-77F8-FD49-8B9C-CE82AF4D8C6F}" destId="{A2428D12-A4B0-5F45-A404-91AB75515BB5}" srcOrd="2" destOrd="0" presId="urn:microsoft.com/office/officeart/2005/8/layout/vList2"/>
    <dgm:cxn modelId="{AB783062-6E28-174F-854B-5745CB2BB405}" type="presParOf" srcId="{6222C6CB-77F8-FD49-8B9C-CE82AF4D8C6F}" destId="{D5CC0B30-0866-1844-9DDD-76E70498D677}" srcOrd="3" destOrd="0" presId="urn:microsoft.com/office/officeart/2005/8/layout/vList2"/>
    <dgm:cxn modelId="{C360FF3F-6914-3242-A2F8-731EF504E54C}" type="presParOf" srcId="{6222C6CB-77F8-FD49-8B9C-CE82AF4D8C6F}" destId="{14430E62-6856-E14A-BAA4-661075571AB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C56336-D275-41B4-8069-277791BD393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8C95D60-6702-4E78-9FF7-9DDBB92F84EB}">
      <dgm:prSet/>
      <dgm:spPr/>
      <dgm:t>
        <a:bodyPr/>
        <a:lstStyle/>
        <a:p>
          <a:r>
            <a:rPr lang="fr-FR"/>
            <a:t>COMMUNICATION</a:t>
          </a:r>
          <a:endParaRPr lang="en-US"/>
        </a:p>
      </dgm:t>
    </dgm:pt>
    <dgm:pt modelId="{2047DA0C-329A-471B-98AD-D7C87A4131E9}" type="parTrans" cxnId="{123A95F0-ED22-44A7-8729-047586E65531}">
      <dgm:prSet/>
      <dgm:spPr/>
      <dgm:t>
        <a:bodyPr/>
        <a:lstStyle/>
        <a:p>
          <a:endParaRPr lang="en-US"/>
        </a:p>
      </dgm:t>
    </dgm:pt>
    <dgm:pt modelId="{26D9C03E-854F-4C5A-8674-ED1F068BA82B}" type="sibTrans" cxnId="{123A95F0-ED22-44A7-8729-047586E65531}">
      <dgm:prSet/>
      <dgm:spPr/>
      <dgm:t>
        <a:bodyPr/>
        <a:lstStyle/>
        <a:p>
          <a:endParaRPr lang="en-US"/>
        </a:p>
      </dgm:t>
    </dgm:pt>
    <dgm:pt modelId="{065F7C4F-1A74-46EF-9144-A75D81921F5B}">
      <dgm:prSet/>
      <dgm:spPr/>
      <dgm:t>
        <a:bodyPr/>
        <a:lstStyle/>
        <a:p>
          <a:r>
            <a:rPr lang="fr-FR"/>
            <a:t>EXPRESSION</a:t>
          </a:r>
          <a:endParaRPr lang="en-US"/>
        </a:p>
      </dgm:t>
    </dgm:pt>
    <dgm:pt modelId="{FA395E1A-1E2C-42A3-932C-7F95CF22EE64}" type="parTrans" cxnId="{09B93BAA-1A68-435E-81EC-A1F5352311D9}">
      <dgm:prSet/>
      <dgm:spPr/>
      <dgm:t>
        <a:bodyPr/>
        <a:lstStyle/>
        <a:p>
          <a:endParaRPr lang="en-US"/>
        </a:p>
      </dgm:t>
    </dgm:pt>
    <dgm:pt modelId="{98711E09-00E5-48CC-B53C-5CD58650C522}" type="sibTrans" cxnId="{09B93BAA-1A68-435E-81EC-A1F5352311D9}">
      <dgm:prSet/>
      <dgm:spPr/>
      <dgm:t>
        <a:bodyPr/>
        <a:lstStyle/>
        <a:p>
          <a:endParaRPr lang="en-US"/>
        </a:p>
      </dgm:t>
    </dgm:pt>
    <dgm:pt modelId="{2BE0D366-9932-4394-8E55-99575D9435EB}">
      <dgm:prSet/>
      <dgm:spPr/>
      <dgm:t>
        <a:bodyPr/>
        <a:lstStyle/>
        <a:p>
          <a:r>
            <a:rPr lang="fr-FR"/>
            <a:t>ANGLAIS</a:t>
          </a:r>
          <a:endParaRPr lang="en-US"/>
        </a:p>
      </dgm:t>
    </dgm:pt>
    <dgm:pt modelId="{5FB99627-3D2C-4DEF-AFE7-674FF46E0F1E}" type="parTrans" cxnId="{F5A2C4B5-8F2E-4F70-9BEF-88EE6C716F82}">
      <dgm:prSet/>
      <dgm:spPr/>
      <dgm:t>
        <a:bodyPr/>
        <a:lstStyle/>
        <a:p>
          <a:endParaRPr lang="en-US"/>
        </a:p>
      </dgm:t>
    </dgm:pt>
    <dgm:pt modelId="{8CB83BAC-A9A7-42C9-841B-66C14B682F14}" type="sibTrans" cxnId="{F5A2C4B5-8F2E-4F70-9BEF-88EE6C716F82}">
      <dgm:prSet/>
      <dgm:spPr/>
      <dgm:t>
        <a:bodyPr/>
        <a:lstStyle/>
        <a:p>
          <a:endParaRPr lang="en-US"/>
        </a:p>
      </dgm:t>
    </dgm:pt>
    <dgm:pt modelId="{EB441D1D-F9C8-4C33-A93F-8D07EEB2312F}">
      <dgm:prSet/>
      <dgm:spPr/>
      <dgm:t>
        <a:bodyPr/>
        <a:lstStyle/>
        <a:p>
          <a:r>
            <a:rPr lang="fr-FR"/>
            <a:t>ECO-GESTION</a:t>
          </a:r>
          <a:endParaRPr lang="en-US"/>
        </a:p>
      </dgm:t>
    </dgm:pt>
    <dgm:pt modelId="{6D529E37-781E-42C5-AF23-A446B5106FA2}" type="parTrans" cxnId="{7F457C1A-1D92-48E9-8E09-9C9C9BA1B1EA}">
      <dgm:prSet/>
      <dgm:spPr/>
      <dgm:t>
        <a:bodyPr/>
        <a:lstStyle/>
        <a:p>
          <a:endParaRPr lang="en-US"/>
        </a:p>
      </dgm:t>
    </dgm:pt>
    <dgm:pt modelId="{B734756D-1FAA-4C84-862E-BA92BA9F2B89}" type="sibTrans" cxnId="{7F457C1A-1D92-48E9-8E09-9C9C9BA1B1EA}">
      <dgm:prSet/>
      <dgm:spPr/>
      <dgm:t>
        <a:bodyPr/>
        <a:lstStyle/>
        <a:p>
          <a:endParaRPr lang="en-US"/>
        </a:p>
      </dgm:t>
    </dgm:pt>
    <dgm:pt modelId="{D7DFA77C-106B-4CD9-ADBB-DFC76D753146}">
      <dgm:prSet/>
      <dgm:spPr/>
      <dgm:t>
        <a:bodyPr/>
        <a:lstStyle/>
        <a:p>
          <a:r>
            <a:rPr lang="fr-FR" dirty="0">
              <a:solidFill>
                <a:srgbClr val="FF0000"/>
              </a:solidFill>
            </a:rPr>
            <a:t>Toutes importantes pour votre futur métier ! </a:t>
          </a:r>
          <a:endParaRPr lang="en-US" dirty="0">
            <a:solidFill>
              <a:srgbClr val="FF0000"/>
            </a:solidFill>
          </a:endParaRPr>
        </a:p>
      </dgm:t>
    </dgm:pt>
    <dgm:pt modelId="{58BAD16E-CA21-48DB-A470-C7B7AC1411A6}" type="parTrans" cxnId="{2865ACFA-221D-4CD2-B099-E82CCB903913}">
      <dgm:prSet/>
      <dgm:spPr/>
      <dgm:t>
        <a:bodyPr/>
        <a:lstStyle/>
        <a:p>
          <a:endParaRPr lang="en-US"/>
        </a:p>
      </dgm:t>
    </dgm:pt>
    <dgm:pt modelId="{F88A91B9-5386-4DF1-8E9F-E57051D443E0}" type="sibTrans" cxnId="{2865ACFA-221D-4CD2-B099-E82CCB903913}">
      <dgm:prSet/>
      <dgm:spPr/>
      <dgm:t>
        <a:bodyPr/>
        <a:lstStyle/>
        <a:p>
          <a:endParaRPr lang="en-US"/>
        </a:p>
      </dgm:t>
    </dgm:pt>
    <dgm:pt modelId="{F0F13F3C-276D-4A23-9F8C-DAB6F538A276}" type="pres">
      <dgm:prSet presAssocID="{30C56336-D275-41B4-8069-277791BD3933}" presName="root" presStyleCnt="0">
        <dgm:presLayoutVars>
          <dgm:dir/>
          <dgm:resizeHandles val="exact"/>
        </dgm:presLayoutVars>
      </dgm:prSet>
      <dgm:spPr/>
    </dgm:pt>
    <dgm:pt modelId="{B1154644-97A5-4AE9-B6B0-26D43BCF056C}" type="pres">
      <dgm:prSet presAssocID="{08C95D60-6702-4E78-9FF7-9DDBB92F84EB}" presName="compNode" presStyleCnt="0"/>
      <dgm:spPr/>
    </dgm:pt>
    <dgm:pt modelId="{3B78E8CE-51B1-4667-BA5C-8467FC905544}" type="pres">
      <dgm:prSet presAssocID="{08C95D60-6702-4E78-9FF7-9DDBB92F84EB}" presName="bgRect" presStyleLbl="bgShp" presStyleIdx="0" presStyleCnt="5"/>
      <dgm:spPr/>
    </dgm:pt>
    <dgm:pt modelId="{5A43AFDC-11D4-415D-AF1A-4E9E755A0810}" type="pres">
      <dgm:prSet presAssocID="{08C95D60-6702-4E78-9FF7-9DDBB92F84E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éléphone"/>
        </a:ext>
      </dgm:extLst>
    </dgm:pt>
    <dgm:pt modelId="{BE41D979-9E48-43B5-B673-BAEE51B272DF}" type="pres">
      <dgm:prSet presAssocID="{08C95D60-6702-4E78-9FF7-9DDBB92F84EB}" presName="spaceRect" presStyleCnt="0"/>
      <dgm:spPr/>
    </dgm:pt>
    <dgm:pt modelId="{06927FAE-E7AE-4AB9-9734-11C8C60AD107}" type="pres">
      <dgm:prSet presAssocID="{08C95D60-6702-4E78-9FF7-9DDBB92F84EB}" presName="parTx" presStyleLbl="revTx" presStyleIdx="0" presStyleCnt="5">
        <dgm:presLayoutVars>
          <dgm:chMax val="0"/>
          <dgm:chPref val="0"/>
        </dgm:presLayoutVars>
      </dgm:prSet>
      <dgm:spPr/>
    </dgm:pt>
    <dgm:pt modelId="{1614197E-8D77-46B7-B836-6E94FB128218}" type="pres">
      <dgm:prSet presAssocID="{26D9C03E-854F-4C5A-8674-ED1F068BA82B}" presName="sibTrans" presStyleCnt="0"/>
      <dgm:spPr/>
    </dgm:pt>
    <dgm:pt modelId="{1B4E3BCF-1D10-487D-B462-F5B8FC27AE1B}" type="pres">
      <dgm:prSet presAssocID="{065F7C4F-1A74-46EF-9144-A75D81921F5B}" presName="compNode" presStyleCnt="0"/>
      <dgm:spPr/>
    </dgm:pt>
    <dgm:pt modelId="{A5707172-1EA2-4B50-BFC9-2DBCF23626EB}" type="pres">
      <dgm:prSet presAssocID="{065F7C4F-1A74-46EF-9144-A75D81921F5B}" presName="bgRect" presStyleLbl="bgShp" presStyleIdx="1" presStyleCnt="5"/>
      <dgm:spPr/>
    </dgm:pt>
    <dgm:pt modelId="{DA8DAA98-9333-4337-A9C9-573F57EE9A8E}" type="pres">
      <dgm:prSet presAssocID="{065F7C4F-1A74-46EF-9144-A75D81921F5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inning Face with No Fill"/>
        </a:ext>
      </dgm:extLst>
    </dgm:pt>
    <dgm:pt modelId="{DD7DBB3D-C84A-4A98-8081-8147EA5EF19D}" type="pres">
      <dgm:prSet presAssocID="{065F7C4F-1A74-46EF-9144-A75D81921F5B}" presName="spaceRect" presStyleCnt="0"/>
      <dgm:spPr/>
    </dgm:pt>
    <dgm:pt modelId="{1BE5F4DF-4DEE-4702-960F-33293A2D22B9}" type="pres">
      <dgm:prSet presAssocID="{065F7C4F-1A74-46EF-9144-A75D81921F5B}" presName="parTx" presStyleLbl="revTx" presStyleIdx="1" presStyleCnt="5">
        <dgm:presLayoutVars>
          <dgm:chMax val="0"/>
          <dgm:chPref val="0"/>
        </dgm:presLayoutVars>
      </dgm:prSet>
      <dgm:spPr/>
    </dgm:pt>
    <dgm:pt modelId="{5DC763D0-0038-4299-A871-2B3199EF4DF8}" type="pres">
      <dgm:prSet presAssocID="{98711E09-00E5-48CC-B53C-5CD58650C522}" presName="sibTrans" presStyleCnt="0"/>
      <dgm:spPr/>
    </dgm:pt>
    <dgm:pt modelId="{62AF3EAE-3757-4F6B-8900-DC0F9A4020C3}" type="pres">
      <dgm:prSet presAssocID="{2BE0D366-9932-4394-8E55-99575D9435EB}" presName="compNode" presStyleCnt="0"/>
      <dgm:spPr/>
    </dgm:pt>
    <dgm:pt modelId="{350838D9-D70B-46D0-94CF-1A66278EA54E}" type="pres">
      <dgm:prSet presAssocID="{2BE0D366-9932-4394-8E55-99575D9435EB}" presName="bgRect" presStyleLbl="bgShp" presStyleIdx="2" presStyleCnt="5"/>
      <dgm:spPr/>
    </dgm:pt>
    <dgm:pt modelId="{E930F2A4-9591-4310-8BA2-A3578C670CC1}" type="pres">
      <dgm:prSet presAssocID="{2BE0D366-9932-4394-8E55-99575D9435EB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vres"/>
        </a:ext>
      </dgm:extLst>
    </dgm:pt>
    <dgm:pt modelId="{BAAE8854-D1FC-484B-9E27-25327F1F4858}" type="pres">
      <dgm:prSet presAssocID="{2BE0D366-9932-4394-8E55-99575D9435EB}" presName="spaceRect" presStyleCnt="0"/>
      <dgm:spPr/>
    </dgm:pt>
    <dgm:pt modelId="{659FEF80-1CF9-4F14-9D20-1DCDF69C25E2}" type="pres">
      <dgm:prSet presAssocID="{2BE0D366-9932-4394-8E55-99575D9435EB}" presName="parTx" presStyleLbl="revTx" presStyleIdx="2" presStyleCnt="5">
        <dgm:presLayoutVars>
          <dgm:chMax val="0"/>
          <dgm:chPref val="0"/>
        </dgm:presLayoutVars>
      </dgm:prSet>
      <dgm:spPr/>
    </dgm:pt>
    <dgm:pt modelId="{57733B9E-3D67-4111-B942-143242DF9D57}" type="pres">
      <dgm:prSet presAssocID="{8CB83BAC-A9A7-42C9-841B-66C14B682F14}" presName="sibTrans" presStyleCnt="0"/>
      <dgm:spPr/>
    </dgm:pt>
    <dgm:pt modelId="{FCB8D08F-1FA0-4517-82A7-C9C77C3F5AE2}" type="pres">
      <dgm:prSet presAssocID="{EB441D1D-F9C8-4C33-A93F-8D07EEB2312F}" presName="compNode" presStyleCnt="0"/>
      <dgm:spPr/>
    </dgm:pt>
    <dgm:pt modelId="{E1037843-5553-434A-A9BF-B078399B3AD3}" type="pres">
      <dgm:prSet presAssocID="{EB441D1D-F9C8-4C33-A93F-8D07EEB2312F}" presName="bgRect" presStyleLbl="bgShp" presStyleIdx="3" presStyleCnt="5"/>
      <dgm:spPr/>
    </dgm:pt>
    <dgm:pt modelId="{698876BB-2E2A-4B17-8142-992B1ECBEEBE}" type="pres">
      <dgm:prSet presAssocID="{EB441D1D-F9C8-4C33-A93F-8D07EEB2312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urabilité"/>
        </a:ext>
      </dgm:extLst>
    </dgm:pt>
    <dgm:pt modelId="{2D915786-7C98-46F0-B734-FBD6DB9388C8}" type="pres">
      <dgm:prSet presAssocID="{EB441D1D-F9C8-4C33-A93F-8D07EEB2312F}" presName="spaceRect" presStyleCnt="0"/>
      <dgm:spPr/>
    </dgm:pt>
    <dgm:pt modelId="{396E742D-E480-4144-9E64-0E651B566ACC}" type="pres">
      <dgm:prSet presAssocID="{EB441D1D-F9C8-4C33-A93F-8D07EEB2312F}" presName="parTx" presStyleLbl="revTx" presStyleIdx="3" presStyleCnt="5">
        <dgm:presLayoutVars>
          <dgm:chMax val="0"/>
          <dgm:chPref val="0"/>
        </dgm:presLayoutVars>
      </dgm:prSet>
      <dgm:spPr/>
    </dgm:pt>
    <dgm:pt modelId="{FA632F84-72C9-44A8-9D2B-C7030E121476}" type="pres">
      <dgm:prSet presAssocID="{B734756D-1FAA-4C84-862E-BA92BA9F2B89}" presName="sibTrans" presStyleCnt="0"/>
      <dgm:spPr/>
    </dgm:pt>
    <dgm:pt modelId="{32633BDD-082C-4778-9554-1686F4C90D7F}" type="pres">
      <dgm:prSet presAssocID="{D7DFA77C-106B-4CD9-ADBB-DFC76D753146}" presName="compNode" presStyleCnt="0"/>
      <dgm:spPr/>
    </dgm:pt>
    <dgm:pt modelId="{B1EEBB76-AD4A-425F-8805-2B9F983D908D}" type="pres">
      <dgm:prSet presAssocID="{D7DFA77C-106B-4CD9-ADBB-DFC76D753146}" presName="bgRect" presStyleLbl="bgShp" presStyleIdx="4" presStyleCnt="5"/>
      <dgm:spPr/>
    </dgm:pt>
    <dgm:pt modelId="{AF39D48F-B8D4-40AB-B0A7-42EAD4DDA99D}" type="pres">
      <dgm:prSet presAssocID="{D7DFA77C-106B-4CD9-ADBB-DFC76D75314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rte-documents"/>
        </a:ext>
      </dgm:extLst>
    </dgm:pt>
    <dgm:pt modelId="{DC28A674-9AEA-4A72-A7CD-79814B76BD0E}" type="pres">
      <dgm:prSet presAssocID="{D7DFA77C-106B-4CD9-ADBB-DFC76D753146}" presName="spaceRect" presStyleCnt="0"/>
      <dgm:spPr/>
    </dgm:pt>
    <dgm:pt modelId="{E725C8F2-C260-405C-8540-BC220010BF8E}" type="pres">
      <dgm:prSet presAssocID="{D7DFA77C-106B-4CD9-ADBB-DFC76D75314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7F457C1A-1D92-48E9-8E09-9C9C9BA1B1EA}" srcId="{30C56336-D275-41B4-8069-277791BD3933}" destId="{EB441D1D-F9C8-4C33-A93F-8D07EEB2312F}" srcOrd="3" destOrd="0" parTransId="{6D529E37-781E-42C5-AF23-A446B5106FA2}" sibTransId="{B734756D-1FAA-4C84-862E-BA92BA9F2B89}"/>
    <dgm:cxn modelId="{5EC7FC24-D49B-429C-ACB4-8CB43BE19E04}" type="presOf" srcId="{2BE0D366-9932-4394-8E55-99575D9435EB}" destId="{659FEF80-1CF9-4F14-9D20-1DCDF69C25E2}" srcOrd="0" destOrd="0" presId="urn:microsoft.com/office/officeart/2018/2/layout/IconVerticalSolidList"/>
    <dgm:cxn modelId="{4DAF7389-BC92-4DDF-9143-10BE39B3DE19}" type="presOf" srcId="{065F7C4F-1A74-46EF-9144-A75D81921F5B}" destId="{1BE5F4DF-4DEE-4702-960F-33293A2D22B9}" srcOrd="0" destOrd="0" presId="urn:microsoft.com/office/officeart/2018/2/layout/IconVerticalSolidList"/>
    <dgm:cxn modelId="{BD46279C-6907-40EB-AE61-021E0B0233F6}" type="presOf" srcId="{EB441D1D-F9C8-4C33-A93F-8D07EEB2312F}" destId="{396E742D-E480-4144-9E64-0E651B566ACC}" srcOrd="0" destOrd="0" presId="urn:microsoft.com/office/officeart/2018/2/layout/IconVerticalSolidList"/>
    <dgm:cxn modelId="{09B93BAA-1A68-435E-81EC-A1F5352311D9}" srcId="{30C56336-D275-41B4-8069-277791BD3933}" destId="{065F7C4F-1A74-46EF-9144-A75D81921F5B}" srcOrd="1" destOrd="0" parTransId="{FA395E1A-1E2C-42A3-932C-7F95CF22EE64}" sibTransId="{98711E09-00E5-48CC-B53C-5CD58650C522}"/>
    <dgm:cxn modelId="{F5A2C4B5-8F2E-4F70-9BEF-88EE6C716F82}" srcId="{30C56336-D275-41B4-8069-277791BD3933}" destId="{2BE0D366-9932-4394-8E55-99575D9435EB}" srcOrd="2" destOrd="0" parTransId="{5FB99627-3D2C-4DEF-AFE7-674FF46E0F1E}" sibTransId="{8CB83BAC-A9A7-42C9-841B-66C14B682F14}"/>
    <dgm:cxn modelId="{CD9102ED-59E3-4A2F-9F9B-C2B6F99A2B1D}" type="presOf" srcId="{08C95D60-6702-4E78-9FF7-9DDBB92F84EB}" destId="{06927FAE-E7AE-4AB9-9734-11C8C60AD107}" srcOrd="0" destOrd="0" presId="urn:microsoft.com/office/officeart/2018/2/layout/IconVerticalSolidList"/>
    <dgm:cxn modelId="{123A95F0-ED22-44A7-8729-047586E65531}" srcId="{30C56336-D275-41B4-8069-277791BD3933}" destId="{08C95D60-6702-4E78-9FF7-9DDBB92F84EB}" srcOrd="0" destOrd="0" parTransId="{2047DA0C-329A-471B-98AD-D7C87A4131E9}" sibTransId="{26D9C03E-854F-4C5A-8674-ED1F068BA82B}"/>
    <dgm:cxn modelId="{391891F9-41A1-4A7E-B326-26414448DD4B}" type="presOf" srcId="{30C56336-D275-41B4-8069-277791BD3933}" destId="{F0F13F3C-276D-4A23-9F8C-DAB6F538A276}" srcOrd="0" destOrd="0" presId="urn:microsoft.com/office/officeart/2018/2/layout/IconVerticalSolidList"/>
    <dgm:cxn modelId="{31D76DFA-C40E-4C8F-ADAB-EDDB8A9E0F87}" type="presOf" srcId="{D7DFA77C-106B-4CD9-ADBB-DFC76D753146}" destId="{E725C8F2-C260-405C-8540-BC220010BF8E}" srcOrd="0" destOrd="0" presId="urn:microsoft.com/office/officeart/2018/2/layout/IconVerticalSolidList"/>
    <dgm:cxn modelId="{2865ACFA-221D-4CD2-B099-E82CCB903913}" srcId="{30C56336-D275-41B4-8069-277791BD3933}" destId="{D7DFA77C-106B-4CD9-ADBB-DFC76D753146}" srcOrd="4" destOrd="0" parTransId="{58BAD16E-CA21-48DB-A470-C7B7AC1411A6}" sibTransId="{F88A91B9-5386-4DF1-8E9F-E57051D443E0}"/>
    <dgm:cxn modelId="{F6E54961-1D4B-42F5-8FFA-B46876BA4204}" type="presParOf" srcId="{F0F13F3C-276D-4A23-9F8C-DAB6F538A276}" destId="{B1154644-97A5-4AE9-B6B0-26D43BCF056C}" srcOrd="0" destOrd="0" presId="urn:microsoft.com/office/officeart/2018/2/layout/IconVerticalSolidList"/>
    <dgm:cxn modelId="{C5774D3C-A467-46D3-87F9-9DEED1B816B8}" type="presParOf" srcId="{B1154644-97A5-4AE9-B6B0-26D43BCF056C}" destId="{3B78E8CE-51B1-4667-BA5C-8467FC905544}" srcOrd="0" destOrd="0" presId="urn:microsoft.com/office/officeart/2018/2/layout/IconVerticalSolidList"/>
    <dgm:cxn modelId="{C9E3F4A8-445A-40AC-AF54-B62FE21EE043}" type="presParOf" srcId="{B1154644-97A5-4AE9-B6B0-26D43BCF056C}" destId="{5A43AFDC-11D4-415D-AF1A-4E9E755A0810}" srcOrd="1" destOrd="0" presId="urn:microsoft.com/office/officeart/2018/2/layout/IconVerticalSolidList"/>
    <dgm:cxn modelId="{7DE1E4C2-15EB-463E-BFE9-A066629F95EB}" type="presParOf" srcId="{B1154644-97A5-4AE9-B6B0-26D43BCF056C}" destId="{BE41D979-9E48-43B5-B673-BAEE51B272DF}" srcOrd="2" destOrd="0" presId="urn:microsoft.com/office/officeart/2018/2/layout/IconVerticalSolidList"/>
    <dgm:cxn modelId="{5D81A92D-5ABB-44BD-BC60-24EDF2F45176}" type="presParOf" srcId="{B1154644-97A5-4AE9-B6B0-26D43BCF056C}" destId="{06927FAE-E7AE-4AB9-9734-11C8C60AD107}" srcOrd="3" destOrd="0" presId="urn:microsoft.com/office/officeart/2018/2/layout/IconVerticalSolidList"/>
    <dgm:cxn modelId="{7BB18855-C59C-4650-9CAF-5B8FD50D63E3}" type="presParOf" srcId="{F0F13F3C-276D-4A23-9F8C-DAB6F538A276}" destId="{1614197E-8D77-46B7-B836-6E94FB128218}" srcOrd="1" destOrd="0" presId="urn:microsoft.com/office/officeart/2018/2/layout/IconVerticalSolidList"/>
    <dgm:cxn modelId="{001061F5-8792-4B8F-9BD7-9E51AAAA5626}" type="presParOf" srcId="{F0F13F3C-276D-4A23-9F8C-DAB6F538A276}" destId="{1B4E3BCF-1D10-487D-B462-F5B8FC27AE1B}" srcOrd="2" destOrd="0" presId="urn:microsoft.com/office/officeart/2018/2/layout/IconVerticalSolidList"/>
    <dgm:cxn modelId="{547329BE-15F6-44FF-9072-FA6D95EECC8E}" type="presParOf" srcId="{1B4E3BCF-1D10-487D-B462-F5B8FC27AE1B}" destId="{A5707172-1EA2-4B50-BFC9-2DBCF23626EB}" srcOrd="0" destOrd="0" presId="urn:microsoft.com/office/officeart/2018/2/layout/IconVerticalSolidList"/>
    <dgm:cxn modelId="{D433A26D-9CC1-4001-8B67-1BE006584181}" type="presParOf" srcId="{1B4E3BCF-1D10-487D-B462-F5B8FC27AE1B}" destId="{DA8DAA98-9333-4337-A9C9-573F57EE9A8E}" srcOrd="1" destOrd="0" presId="urn:microsoft.com/office/officeart/2018/2/layout/IconVerticalSolidList"/>
    <dgm:cxn modelId="{2EACF9FC-F8C7-43E5-BC12-3BD7E2A2E500}" type="presParOf" srcId="{1B4E3BCF-1D10-487D-B462-F5B8FC27AE1B}" destId="{DD7DBB3D-C84A-4A98-8081-8147EA5EF19D}" srcOrd="2" destOrd="0" presId="urn:microsoft.com/office/officeart/2018/2/layout/IconVerticalSolidList"/>
    <dgm:cxn modelId="{6794740E-E6A0-4303-A502-36EA6DBC96FF}" type="presParOf" srcId="{1B4E3BCF-1D10-487D-B462-F5B8FC27AE1B}" destId="{1BE5F4DF-4DEE-4702-960F-33293A2D22B9}" srcOrd="3" destOrd="0" presId="urn:microsoft.com/office/officeart/2018/2/layout/IconVerticalSolidList"/>
    <dgm:cxn modelId="{68F0BE54-9A8C-4C79-93F2-E58CE980E5F2}" type="presParOf" srcId="{F0F13F3C-276D-4A23-9F8C-DAB6F538A276}" destId="{5DC763D0-0038-4299-A871-2B3199EF4DF8}" srcOrd="3" destOrd="0" presId="urn:microsoft.com/office/officeart/2018/2/layout/IconVerticalSolidList"/>
    <dgm:cxn modelId="{E6B52544-0C1C-45C5-A249-E805969B2B6E}" type="presParOf" srcId="{F0F13F3C-276D-4A23-9F8C-DAB6F538A276}" destId="{62AF3EAE-3757-4F6B-8900-DC0F9A4020C3}" srcOrd="4" destOrd="0" presId="urn:microsoft.com/office/officeart/2018/2/layout/IconVerticalSolidList"/>
    <dgm:cxn modelId="{C0166B1A-9982-43F7-BA3D-B2674953ED87}" type="presParOf" srcId="{62AF3EAE-3757-4F6B-8900-DC0F9A4020C3}" destId="{350838D9-D70B-46D0-94CF-1A66278EA54E}" srcOrd="0" destOrd="0" presId="urn:microsoft.com/office/officeart/2018/2/layout/IconVerticalSolidList"/>
    <dgm:cxn modelId="{2565A357-1A1D-4302-9412-FA8AEA6E4615}" type="presParOf" srcId="{62AF3EAE-3757-4F6B-8900-DC0F9A4020C3}" destId="{E930F2A4-9591-4310-8BA2-A3578C670CC1}" srcOrd="1" destOrd="0" presId="urn:microsoft.com/office/officeart/2018/2/layout/IconVerticalSolidList"/>
    <dgm:cxn modelId="{8C8D19D4-038F-4682-8522-DFA832FC40F7}" type="presParOf" srcId="{62AF3EAE-3757-4F6B-8900-DC0F9A4020C3}" destId="{BAAE8854-D1FC-484B-9E27-25327F1F4858}" srcOrd="2" destOrd="0" presId="urn:microsoft.com/office/officeart/2018/2/layout/IconVerticalSolidList"/>
    <dgm:cxn modelId="{2C87A160-8E18-4E94-91F5-B938C9A4C224}" type="presParOf" srcId="{62AF3EAE-3757-4F6B-8900-DC0F9A4020C3}" destId="{659FEF80-1CF9-4F14-9D20-1DCDF69C25E2}" srcOrd="3" destOrd="0" presId="urn:microsoft.com/office/officeart/2018/2/layout/IconVerticalSolidList"/>
    <dgm:cxn modelId="{A670FC1E-9023-4ED3-9221-C7630C8FC2ED}" type="presParOf" srcId="{F0F13F3C-276D-4A23-9F8C-DAB6F538A276}" destId="{57733B9E-3D67-4111-B942-143242DF9D57}" srcOrd="5" destOrd="0" presId="urn:microsoft.com/office/officeart/2018/2/layout/IconVerticalSolidList"/>
    <dgm:cxn modelId="{1932A621-141E-49BE-864F-EC36AEA237B0}" type="presParOf" srcId="{F0F13F3C-276D-4A23-9F8C-DAB6F538A276}" destId="{FCB8D08F-1FA0-4517-82A7-C9C77C3F5AE2}" srcOrd="6" destOrd="0" presId="urn:microsoft.com/office/officeart/2018/2/layout/IconVerticalSolidList"/>
    <dgm:cxn modelId="{630C4FA5-F5E4-432C-8B36-7DC537647257}" type="presParOf" srcId="{FCB8D08F-1FA0-4517-82A7-C9C77C3F5AE2}" destId="{E1037843-5553-434A-A9BF-B078399B3AD3}" srcOrd="0" destOrd="0" presId="urn:microsoft.com/office/officeart/2018/2/layout/IconVerticalSolidList"/>
    <dgm:cxn modelId="{2DA64E1A-AB9C-412E-928C-4CBD65655198}" type="presParOf" srcId="{FCB8D08F-1FA0-4517-82A7-C9C77C3F5AE2}" destId="{698876BB-2E2A-4B17-8142-992B1ECBEEBE}" srcOrd="1" destOrd="0" presId="urn:microsoft.com/office/officeart/2018/2/layout/IconVerticalSolidList"/>
    <dgm:cxn modelId="{4BFCF9FE-CEDD-4458-8FC1-8AF600B8E9DF}" type="presParOf" srcId="{FCB8D08F-1FA0-4517-82A7-C9C77C3F5AE2}" destId="{2D915786-7C98-46F0-B734-FBD6DB9388C8}" srcOrd="2" destOrd="0" presId="urn:microsoft.com/office/officeart/2018/2/layout/IconVerticalSolidList"/>
    <dgm:cxn modelId="{7D6D347E-42BF-4F0F-BBBA-D6F9FDBF30EE}" type="presParOf" srcId="{FCB8D08F-1FA0-4517-82A7-C9C77C3F5AE2}" destId="{396E742D-E480-4144-9E64-0E651B566ACC}" srcOrd="3" destOrd="0" presId="urn:microsoft.com/office/officeart/2018/2/layout/IconVerticalSolidList"/>
    <dgm:cxn modelId="{71B8A0BA-5DFA-45C1-98CD-E93E1EC4B2E4}" type="presParOf" srcId="{F0F13F3C-276D-4A23-9F8C-DAB6F538A276}" destId="{FA632F84-72C9-44A8-9D2B-C7030E121476}" srcOrd="7" destOrd="0" presId="urn:microsoft.com/office/officeart/2018/2/layout/IconVerticalSolidList"/>
    <dgm:cxn modelId="{A85DB128-A973-44AC-BE00-B96EE9CE0CDA}" type="presParOf" srcId="{F0F13F3C-276D-4A23-9F8C-DAB6F538A276}" destId="{32633BDD-082C-4778-9554-1686F4C90D7F}" srcOrd="8" destOrd="0" presId="urn:microsoft.com/office/officeart/2018/2/layout/IconVerticalSolidList"/>
    <dgm:cxn modelId="{5060B1F1-D90B-4DF4-AA1B-210E757328E7}" type="presParOf" srcId="{32633BDD-082C-4778-9554-1686F4C90D7F}" destId="{B1EEBB76-AD4A-425F-8805-2B9F983D908D}" srcOrd="0" destOrd="0" presId="urn:microsoft.com/office/officeart/2018/2/layout/IconVerticalSolidList"/>
    <dgm:cxn modelId="{E06FD023-1807-42A0-843B-735051601F94}" type="presParOf" srcId="{32633BDD-082C-4778-9554-1686F4C90D7F}" destId="{AF39D48F-B8D4-40AB-B0A7-42EAD4DDA99D}" srcOrd="1" destOrd="0" presId="urn:microsoft.com/office/officeart/2018/2/layout/IconVerticalSolidList"/>
    <dgm:cxn modelId="{83AC639F-97C1-491A-83C4-C2DBEEB2FECA}" type="presParOf" srcId="{32633BDD-082C-4778-9554-1686F4C90D7F}" destId="{DC28A674-9AEA-4A72-A7CD-79814B76BD0E}" srcOrd="2" destOrd="0" presId="urn:microsoft.com/office/officeart/2018/2/layout/IconVerticalSolidList"/>
    <dgm:cxn modelId="{42A8EDF1-EECE-4737-A9EE-3F563A31FB33}" type="presParOf" srcId="{32633BDD-082C-4778-9554-1686F4C90D7F}" destId="{E725C8F2-C260-405C-8540-BC220010BF8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41CB3F-9C37-43A1-B614-19E801726524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7AD6870C-9895-42C2-9B8E-E025B8160F5E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Définir des objectifs</a:t>
          </a:r>
          <a:endParaRPr lang="en-US" dirty="0"/>
        </a:p>
      </dgm:t>
    </dgm:pt>
    <dgm:pt modelId="{639CE3EE-7E15-4BB3-99E8-354189526892}" type="parTrans" cxnId="{04A79AA3-DD7E-4C99-8C58-E6196896548C}">
      <dgm:prSet/>
      <dgm:spPr/>
      <dgm:t>
        <a:bodyPr/>
        <a:lstStyle/>
        <a:p>
          <a:endParaRPr lang="en-US"/>
        </a:p>
      </dgm:t>
    </dgm:pt>
    <dgm:pt modelId="{0CDF0325-F7E6-4625-89D1-AFBD3B2A491B}" type="sibTrans" cxnId="{04A79AA3-DD7E-4C99-8C58-E6196896548C}">
      <dgm:prSet/>
      <dgm:spPr/>
      <dgm:t>
        <a:bodyPr/>
        <a:lstStyle/>
        <a:p>
          <a:endParaRPr lang="en-US"/>
        </a:p>
      </dgm:t>
    </dgm:pt>
    <dgm:pt modelId="{A11DE1F2-74B6-43C4-9926-23E1D45E603E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   Prioriser :         urgent vs important</a:t>
          </a:r>
          <a:endParaRPr lang="en-US" dirty="0"/>
        </a:p>
      </dgm:t>
    </dgm:pt>
    <dgm:pt modelId="{65922FB7-344A-4878-9485-ECF5AB77A170}" type="parTrans" cxnId="{37796984-33CB-4D99-B7BF-ABA6BA800AFF}">
      <dgm:prSet/>
      <dgm:spPr/>
      <dgm:t>
        <a:bodyPr/>
        <a:lstStyle/>
        <a:p>
          <a:endParaRPr lang="en-US"/>
        </a:p>
      </dgm:t>
    </dgm:pt>
    <dgm:pt modelId="{D7C01FE4-7DD8-4B1D-96D0-DC558B6A047F}" type="sibTrans" cxnId="{37796984-33CB-4D99-B7BF-ABA6BA800AFF}">
      <dgm:prSet/>
      <dgm:spPr/>
      <dgm:t>
        <a:bodyPr/>
        <a:lstStyle/>
        <a:p>
          <a:endParaRPr lang="en-US"/>
        </a:p>
      </dgm:t>
    </dgm:pt>
    <dgm:pt modelId="{D649FD62-1284-4299-AAA3-46ACC66CC299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TODO Listes</a:t>
          </a:r>
          <a:endParaRPr lang="en-US" dirty="0"/>
        </a:p>
      </dgm:t>
    </dgm:pt>
    <dgm:pt modelId="{246F88AA-ED2F-4C7B-9767-9A6E09BDF6DB}" type="parTrans" cxnId="{7EECD65D-8EE0-49D7-947B-2DAE26E81560}">
      <dgm:prSet/>
      <dgm:spPr/>
      <dgm:t>
        <a:bodyPr/>
        <a:lstStyle/>
        <a:p>
          <a:endParaRPr lang="en-US"/>
        </a:p>
      </dgm:t>
    </dgm:pt>
    <dgm:pt modelId="{9E1B33B4-93B7-4A98-A0E1-779378B4A1EB}" type="sibTrans" cxnId="{7EECD65D-8EE0-49D7-947B-2DAE26E81560}">
      <dgm:prSet/>
      <dgm:spPr/>
      <dgm:t>
        <a:bodyPr/>
        <a:lstStyle/>
        <a:p>
          <a:endParaRPr lang="en-US"/>
        </a:p>
      </dgm:t>
    </dgm:pt>
    <dgm:pt modelId="{9DD8890D-F43F-4383-9DB0-B52FDB7FB3CA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noProof="0" dirty="0"/>
            <a:t>Gérer son temps</a:t>
          </a:r>
        </a:p>
      </dgm:t>
    </dgm:pt>
    <dgm:pt modelId="{56CCA516-0782-4819-8F76-3871C17BEB58}" type="sibTrans" cxnId="{31369555-5270-42C7-99AF-F648170ABC3C}">
      <dgm:prSet/>
      <dgm:spPr/>
      <dgm:t>
        <a:bodyPr/>
        <a:lstStyle/>
        <a:p>
          <a:endParaRPr lang="en-US"/>
        </a:p>
      </dgm:t>
    </dgm:pt>
    <dgm:pt modelId="{1BC8D123-6FE6-4109-9D1A-AF15297C629A}" type="parTrans" cxnId="{31369555-5270-42C7-99AF-F648170ABC3C}">
      <dgm:prSet/>
      <dgm:spPr/>
      <dgm:t>
        <a:bodyPr/>
        <a:lstStyle/>
        <a:p>
          <a:endParaRPr lang="en-US"/>
        </a:p>
      </dgm:t>
    </dgm:pt>
    <dgm:pt modelId="{84F95FAC-F1A1-4CF2-9727-B1FC5336B800}" type="pres">
      <dgm:prSet presAssocID="{8C41CB3F-9C37-43A1-B614-19E801726524}" presName="root" presStyleCnt="0">
        <dgm:presLayoutVars>
          <dgm:dir/>
          <dgm:resizeHandles val="exact"/>
        </dgm:presLayoutVars>
      </dgm:prSet>
      <dgm:spPr/>
    </dgm:pt>
    <dgm:pt modelId="{0BD9929F-25FC-474C-AD99-F419D60E79C1}" type="pres">
      <dgm:prSet presAssocID="{7AD6870C-9895-42C2-9B8E-E025B8160F5E}" presName="compNode" presStyleCnt="0"/>
      <dgm:spPr/>
    </dgm:pt>
    <dgm:pt modelId="{9EDBF4AD-D54A-499C-92AD-7EA1D63A094F}" type="pres">
      <dgm:prSet presAssocID="{7AD6870C-9895-42C2-9B8E-E025B8160F5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lle"/>
        </a:ext>
      </dgm:extLst>
    </dgm:pt>
    <dgm:pt modelId="{5BF7709F-ABB9-4CF0-976D-81D95DA4CD4F}" type="pres">
      <dgm:prSet presAssocID="{7AD6870C-9895-42C2-9B8E-E025B8160F5E}" presName="spaceRect" presStyleCnt="0"/>
      <dgm:spPr/>
    </dgm:pt>
    <dgm:pt modelId="{8AD96EC8-62AC-4F20-90CF-4FB2BA932909}" type="pres">
      <dgm:prSet presAssocID="{7AD6870C-9895-42C2-9B8E-E025B8160F5E}" presName="textRect" presStyleLbl="revTx" presStyleIdx="0" presStyleCnt="4">
        <dgm:presLayoutVars>
          <dgm:chMax val="1"/>
          <dgm:chPref val="1"/>
        </dgm:presLayoutVars>
      </dgm:prSet>
      <dgm:spPr/>
    </dgm:pt>
    <dgm:pt modelId="{FC5020D2-EEA2-425D-92BD-D8654B8779A0}" type="pres">
      <dgm:prSet presAssocID="{0CDF0325-F7E6-4625-89D1-AFBD3B2A491B}" presName="sibTrans" presStyleCnt="0"/>
      <dgm:spPr/>
    </dgm:pt>
    <dgm:pt modelId="{AEC4060E-9B06-4344-A80B-2CFB9C380D5D}" type="pres">
      <dgm:prSet presAssocID="{D649FD62-1284-4299-AAA3-46ACC66CC299}" presName="compNode" presStyleCnt="0"/>
      <dgm:spPr/>
    </dgm:pt>
    <dgm:pt modelId="{C03F80B2-6F50-4ADC-9658-7F1B9F7314D7}" type="pres">
      <dgm:prSet presAssocID="{D649FD62-1284-4299-AAA3-46ACC66CC29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ste de contrôle"/>
        </a:ext>
      </dgm:extLst>
    </dgm:pt>
    <dgm:pt modelId="{D15F34F1-BBA4-4556-A636-71318F9F050A}" type="pres">
      <dgm:prSet presAssocID="{D649FD62-1284-4299-AAA3-46ACC66CC299}" presName="spaceRect" presStyleCnt="0"/>
      <dgm:spPr/>
    </dgm:pt>
    <dgm:pt modelId="{604C0556-ABC8-4E0F-9DF7-9D7426BDEF7F}" type="pres">
      <dgm:prSet presAssocID="{D649FD62-1284-4299-AAA3-46ACC66CC299}" presName="textRect" presStyleLbl="revTx" presStyleIdx="1" presStyleCnt="4">
        <dgm:presLayoutVars>
          <dgm:chMax val="1"/>
          <dgm:chPref val="1"/>
        </dgm:presLayoutVars>
      </dgm:prSet>
      <dgm:spPr/>
    </dgm:pt>
    <dgm:pt modelId="{E1B39020-1146-5844-A06D-009F3E9CBD0A}" type="pres">
      <dgm:prSet presAssocID="{9E1B33B4-93B7-4A98-A0E1-779378B4A1EB}" presName="sibTrans" presStyleCnt="0"/>
      <dgm:spPr/>
    </dgm:pt>
    <dgm:pt modelId="{7A1EC786-4DDD-4E40-99E3-3377C51255F0}" type="pres">
      <dgm:prSet presAssocID="{9DD8890D-F43F-4383-9DB0-B52FDB7FB3CA}" presName="compNode" presStyleCnt="0"/>
      <dgm:spPr/>
    </dgm:pt>
    <dgm:pt modelId="{CF24C263-D50F-4EB5-981F-2DB8515010EB}" type="pres">
      <dgm:prSet presAssocID="{9DD8890D-F43F-4383-9DB0-B52FDB7FB3C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ronomètre"/>
        </a:ext>
      </dgm:extLst>
    </dgm:pt>
    <dgm:pt modelId="{98F82BF5-50B4-490A-A670-BBD2056F5123}" type="pres">
      <dgm:prSet presAssocID="{9DD8890D-F43F-4383-9DB0-B52FDB7FB3CA}" presName="spaceRect" presStyleCnt="0"/>
      <dgm:spPr/>
    </dgm:pt>
    <dgm:pt modelId="{08037E4C-4840-4D67-B0FD-7A80D22CCD32}" type="pres">
      <dgm:prSet presAssocID="{9DD8890D-F43F-4383-9DB0-B52FDB7FB3CA}" presName="textRect" presStyleLbl="revTx" presStyleIdx="2" presStyleCnt="4">
        <dgm:presLayoutVars>
          <dgm:chMax val="1"/>
          <dgm:chPref val="1"/>
        </dgm:presLayoutVars>
      </dgm:prSet>
      <dgm:spPr/>
    </dgm:pt>
    <dgm:pt modelId="{A2F7EAEE-FFE8-4C16-9CEE-267B856CF489}" type="pres">
      <dgm:prSet presAssocID="{56CCA516-0782-4819-8F76-3871C17BEB58}" presName="sibTrans" presStyleCnt="0"/>
      <dgm:spPr/>
    </dgm:pt>
    <dgm:pt modelId="{5D8D9955-7356-4B63-9F1C-D19B0084FC93}" type="pres">
      <dgm:prSet presAssocID="{A11DE1F2-74B6-43C4-9926-23E1D45E603E}" presName="compNode" presStyleCnt="0"/>
      <dgm:spPr/>
    </dgm:pt>
    <dgm:pt modelId="{8A7EB7E1-401F-403D-8EF8-19714B59A2EC}" type="pres">
      <dgm:prSet presAssocID="{A11DE1F2-74B6-43C4-9926-23E1D45E603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leil"/>
        </a:ext>
      </dgm:extLst>
    </dgm:pt>
    <dgm:pt modelId="{16E69944-E650-4FE2-B774-51719666F8E4}" type="pres">
      <dgm:prSet presAssocID="{A11DE1F2-74B6-43C4-9926-23E1D45E603E}" presName="spaceRect" presStyleCnt="0"/>
      <dgm:spPr/>
    </dgm:pt>
    <dgm:pt modelId="{502D94C6-A04D-4FD0-A54B-E63ECB2ED197}" type="pres">
      <dgm:prSet presAssocID="{A11DE1F2-74B6-43C4-9926-23E1D45E603E}" presName="textRect" presStyleLbl="revTx" presStyleIdx="3" presStyleCnt="4" custScaleX="61022">
        <dgm:presLayoutVars>
          <dgm:chMax val="1"/>
          <dgm:chPref val="1"/>
        </dgm:presLayoutVars>
      </dgm:prSet>
      <dgm:spPr/>
    </dgm:pt>
  </dgm:ptLst>
  <dgm:cxnLst>
    <dgm:cxn modelId="{31837315-91AF-C64B-AE60-239DB1A7FE00}" type="presOf" srcId="{8C41CB3F-9C37-43A1-B614-19E801726524}" destId="{84F95FAC-F1A1-4CF2-9727-B1FC5336B800}" srcOrd="0" destOrd="0" presId="urn:microsoft.com/office/officeart/2018/2/layout/IconLabelList"/>
    <dgm:cxn modelId="{31369555-5270-42C7-99AF-F648170ABC3C}" srcId="{8C41CB3F-9C37-43A1-B614-19E801726524}" destId="{9DD8890D-F43F-4383-9DB0-B52FDB7FB3CA}" srcOrd="2" destOrd="0" parTransId="{1BC8D123-6FE6-4109-9D1A-AF15297C629A}" sibTransId="{56CCA516-0782-4819-8F76-3871C17BEB58}"/>
    <dgm:cxn modelId="{7EECD65D-8EE0-49D7-947B-2DAE26E81560}" srcId="{8C41CB3F-9C37-43A1-B614-19E801726524}" destId="{D649FD62-1284-4299-AAA3-46ACC66CC299}" srcOrd="1" destOrd="0" parTransId="{246F88AA-ED2F-4C7B-9767-9A6E09BDF6DB}" sibTransId="{9E1B33B4-93B7-4A98-A0E1-779378B4A1EB}"/>
    <dgm:cxn modelId="{E813336E-AD7C-474A-A06E-844D025F8E4D}" type="presOf" srcId="{7AD6870C-9895-42C2-9B8E-E025B8160F5E}" destId="{8AD96EC8-62AC-4F20-90CF-4FB2BA932909}" srcOrd="0" destOrd="0" presId="urn:microsoft.com/office/officeart/2018/2/layout/IconLabelList"/>
    <dgm:cxn modelId="{37796984-33CB-4D99-B7BF-ABA6BA800AFF}" srcId="{8C41CB3F-9C37-43A1-B614-19E801726524}" destId="{A11DE1F2-74B6-43C4-9926-23E1D45E603E}" srcOrd="3" destOrd="0" parTransId="{65922FB7-344A-4878-9485-ECF5AB77A170}" sibTransId="{D7C01FE4-7DD8-4B1D-96D0-DC558B6A047F}"/>
    <dgm:cxn modelId="{04A79AA3-DD7E-4C99-8C58-E6196896548C}" srcId="{8C41CB3F-9C37-43A1-B614-19E801726524}" destId="{7AD6870C-9895-42C2-9B8E-E025B8160F5E}" srcOrd="0" destOrd="0" parTransId="{639CE3EE-7E15-4BB3-99E8-354189526892}" sibTransId="{0CDF0325-F7E6-4625-89D1-AFBD3B2A491B}"/>
    <dgm:cxn modelId="{B9A5B9B8-A1AA-7140-8512-DFBCC029CC03}" type="presOf" srcId="{9DD8890D-F43F-4383-9DB0-B52FDB7FB3CA}" destId="{08037E4C-4840-4D67-B0FD-7A80D22CCD32}" srcOrd="0" destOrd="0" presId="urn:microsoft.com/office/officeart/2018/2/layout/IconLabelList"/>
    <dgm:cxn modelId="{0F022FBB-9CDD-EA4D-B2BD-14E532144660}" type="presOf" srcId="{A11DE1F2-74B6-43C4-9926-23E1D45E603E}" destId="{502D94C6-A04D-4FD0-A54B-E63ECB2ED197}" srcOrd="0" destOrd="0" presId="urn:microsoft.com/office/officeart/2018/2/layout/IconLabelList"/>
    <dgm:cxn modelId="{C52A34BE-3560-BF42-895A-ED5E477C92E4}" type="presOf" srcId="{D649FD62-1284-4299-AAA3-46ACC66CC299}" destId="{604C0556-ABC8-4E0F-9DF7-9D7426BDEF7F}" srcOrd="0" destOrd="0" presId="urn:microsoft.com/office/officeart/2018/2/layout/IconLabelList"/>
    <dgm:cxn modelId="{618474E4-6485-FB4B-B636-5B98B7A9D76C}" type="presParOf" srcId="{84F95FAC-F1A1-4CF2-9727-B1FC5336B800}" destId="{0BD9929F-25FC-474C-AD99-F419D60E79C1}" srcOrd="0" destOrd="0" presId="urn:microsoft.com/office/officeart/2018/2/layout/IconLabelList"/>
    <dgm:cxn modelId="{80D6CB2B-118E-8147-A0A2-DDA60667CD13}" type="presParOf" srcId="{0BD9929F-25FC-474C-AD99-F419D60E79C1}" destId="{9EDBF4AD-D54A-499C-92AD-7EA1D63A094F}" srcOrd="0" destOrd="0" presId="urn:microsoft.com/office/officeart/2018/2/layout/IconLabelList"/>
    <dgm:cxn modelId="{596EE237-5D55-9F40-83D7-7AF5B76BF487}" type="presParOf" srcId="{0BD9929F-25FC-474C-AD99-F419D60E79C1}" destId="{5BF7709F-ABB9-4CF0-976D-81D95DA4CD4F}" srcOrd="1" destOrd="0" presId="urn:microsoft.com/office/officeart/2018/2/layout/IconLabelList"/>
    <dgm:cxn modelId="{3ACF9A19-7CE0-8646-8927-F1B60D22D186}" type="presParOf" srcId="{0BD9929F-25FC-474C-AD99-F419D60E79C1}" destId="{8AD96EC8-62AC-4F20-90CF-4FB2BA932909}" srcOrd="2" destOrd="0" presId="urn:microsoft.com/office/officeart/2018/2/layout/IconLabelList"/>
    <dgm:cxn modelId="{392ECF80-7639-6D41-93D7-71F47C60BF79}" type="presParOf" srcId="{84F95FAC-F1A1-4CF2-9727-B1FC5336B800}" destId="{FC5020D2-EEA2-425D-92BD-D8654B8779A0}" srcOrd="1" destOrd="0" presId="urn:microsoft.com/office/officeart/2018/2/layout/IconLabelList"/>
    <dgm:cxn modelId="{91A7823F-58C6-2741-BA66-3D0622356466}" type="presParOf" srcId="{84F95FAC-F1A1-4CF2-9727-B1FC5336B800}" destId="{AEC4060E-9B06-4344-A80B-2CFB9C380D5D}" srcOrd="2" destOrd="0" presId="urn:microsoft.com/office/officeart/2018/2/layout/IconLabelList"/>
    <dgm:cxn modelId="{F5362BE3-A278-9446-AD22-D7285EF767A8}" type="presParOf" srcId="{AEC4060E-9B06-4344-A80B-2CFB9C380D5D}" destId="{C03F80B2-6F50-4ADC-9658-7F1B9F7314D7}" srcOrd="0" destOrd="0" presId="urn:microsoft.com/office/officeart/2018/2/layout/IconLabelList"/>
    <dgm:cxn modelId="{66DD32CD-CB89-8C4E-B2F9-3B6C8DC48982}" type="presParOf" srcId="{AEC4060E-9B06-4344-A80B-2CFB9C380D5D}" destId="{D15F34F1-BBA4-4556-A636-71318F9F050A}" srcOrd="1" destOrd="0" presId="urn:microsoft.com/office/officeart/2018/2/layout/IconLabelList"/>
    <dgm:cxn modelId="{14B27ED9-6951-BA4C-8345-12751863538E}" type="presParOf" srcId="{AEC4060E-9B06-4344-A80B-2CFB9C380D5D}" destId="{604C0556-ABC8-4E0F-9DF7-9D7426BDEF7F}" srcOrd="2" destOrd="0" presId="urn:microsoft.com/office/officeart/2018/2/layout/IconLabelList"/>
    <dgm:cxn modelId="{18556F4D-EA63-4A47-B3AB-3ABBA520118F}" type="presParOf" srcId="{84F95FAC-F1A1-4CF2-9727-B1FC5336B800}" destId="{E1B39020-1146-5844-A06D-009F3E9CBD0A}" srcOrd="3" destOrd="0" presId="urn:microsoft.com/office/officeart/2018/2/layout/IconLabelList"/>
    <dgm:cxn modelId="{F8F4D305-BD28-4740-A137-2F0001D82909}" type="presParOf" srcId="{84F95FAC-F1A1-4CF2-9727-B1FC5336B800}" destId="{7A1EC786-4DDD-4E40-99E3-3377C51255F0}" srcOrd="4" destOrd="0" presId="urn:microsoft.com/office/officeart/2018/2/layout/IconLabelList"/>
    <dgm:cxn modelId="{B2583509-F154-5242-BE24-36A73FDAD333}" type="presParOf" srcId="{7A1EC786-4DDD-4E40-99E3-3377C51255F0}" destId="{CF24C263-D50F-4EB5-981F-2DB8515010EB}" srcOrd="0" destOrd="0" presId="urn:microsoft.com/office/officeart/2018/2/layout/IconLabelList"/>
    <dgm:cxn modelId="{936271A8-37F3-4B4D-B582-251CFA891A4B}" type="presParOf" srcId="{7A1EC786-4DDD-4E40-99E3-3377C51255F0}" destId="{98F82BF5-50B4-490A-A670-BBD2056F5123}" srcOrd="1" destOrd="0" presId="urn:microsoft.com/office/officeart/2018/2/layout/IconLabelList"/>
    <dgm:cxn modelId="{3303B427-05A4-3C42-8730-91BD8E710ACF}" type="presParOf" srcId="{7A1EC786-4DDD-4E40-99E3-3377C51255F0}" destId="{08037E4C-4840-4D67-B0FD-7A80D22CCD32}" srcOrd="2" destOrd="0" presId="urn:microsoft.com/office/officeart/2018/2/layout/IconLabelList"/>
    <dgm:cxn modelId="{25B90A20-6C23-0C45-BDC0-4DA2EAC32476}" type="presParOf" srcId="{84F95FAC-F1A1-4CF2-9727-B1FC5336B800}" destId="{A2F7EAEE-FFE8-4C16-9CEE-267B856CF489}" srcOrd="5" destOrd="0" presId="urn:microsoft.com/office/officeart/2018/2/layout/IconLabelList"/>
    <dgm:cxn modelId="{8DA9A61D-06A9-C74E-A50A-D0C530AAAAA9}" type="presParOf" srcId="{84F95FAC-F1A1-4CF2-9727-B1FC5336B800}" destId="{5D8D9955-7356-4B63-9F1C-D19B0084FC93}" srcOrd="6" destOrd="0" presId="urn:microsoft.com/office/officeart/2018/2/layout/IconLabelList"/>
    <dgm:cxn modelId="{284CF99A-0FFF-C24E-A0ED-43E38CFBD4D7}" type="presParOf" srcId="{5D8D9955-7356-4B63-9F1C-D19B0084FC93}" destId="{8A7EB7E1-401F-403D-8EF8-19714B59A2EC}" srcOrd="0" destOrd="0" presId="urn:microsoft.com/office/officeart/2018/2/layout/IconLabelList"/>
    <dgm:cxn modelId="{389D16ED-6257-964D-869E-FD58FBA94631}" type="presParOf" srcId="{5D8D9955-7356-4B63-9F1C-D19B0084FC93}" destId="{16E69944-E650-4FE2-B774-51719666F8E4}" srcOrd="1" destOrd="0" presId="urn:microsoft.com/office/officeart/2018/2/layout/IconLabelList"/>
    <dgm:cxn modelId="{C93FFF5E-A504-424D-ABD5-F6D6734F9EA5}" type="presParOf" srcId="{5D8D9955-7356-4B63-9F1C-D19B0084FC93}" destId="{502D94C6-A04D-4FD0-A54B-E63ECB2ED19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2374D6-71E4-4C50-A4B4-7F7958F9B96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0AF8D92-1445-464E-A262-99A21D911969}">
      <dgm:prSet/>
      <dgm:spPr/>
      <dgm:t>
        <a:bodyPr/>
        <a:lstStyle/>
        <a:p>
          <a:r>
            <a:rPr lang="fr-FR" dirty="0"/>
            <a:t>Isolement</a:t>
          </a:r>
          <a:endParaRPr lang="en-US" dirty="0"/>
        </a:p>
      </dgm:t>
    </dgm:pt>
    <dgm:pt modelId="{F5E7254E-CE0F-47FD-A7A1-48EDB5D94B48}" type="parTrans" cxnId="{6D554D41-E047-49DE-BE1E-F8FCB8BE0774}">
      <dgm:prSet/>
      <dgm:spPr/>
      <dgm:t>
        <a:bodyPr/>
        <a:lstStyle/>
        <a:p>
          <a:endParaRPr lang="en-US"/>
        </a:p>
      </dgm:t>
    </dgm:pt>
    <dgm:pt modelId="{3B892ED9-57B0-475F-9A1D-FB7F98C1B921}" type="sibTrans" cxnId="{6D554D41-E047-49DE-BE1E-F8FCB8BE0774}">
      <dgm:prSet/>
      <dgm:spPr/>
      <dgm:t>
        <a:bodyPr/>
        <a:lstStyle/>
        <a:p>
          <a:endParaRPr lang="en-US"/>
        </a:p>
      </dgm:t>
    </dgm:pt>
    <dgm:pt modelId="{E27CAEFE-8622-47CE-8710-0464CD12166D}">
      <dgm:prSet/>
      <dgm:spPr/>
      <dgm:t>
        <a:bodyPr/>
        <a:lstStyle/>
        <a:p>
          <a:r>
            <a:rPr lang="fr-FR"/>
            <a:t>Démotivation</a:t>
          </a:r>
          <a:endParaRPr lang="en-US"/>
        </a:p>
      </dgm:t>
    </dgm:pt>
    <dgm:pt modelId="{0243E97D-7A39-4B2A-99DC-668CCB8CF94E}" type="parTrans" cxnId="{76C07E73-7897-4287-8DE2-4867187672DF}">
      <dgm:prSet/>
      <dgm:spPr/>
      <dgm:t>
        <a:bodyPr/>
        <a:lstStyle/>
        <a:p>
          <a:endParaRPr lang="en-US"/>
        </a:p>
      </dgm:t>
    </dgm:pt>
    <dgm:pt modelId="{9C035103-0F44-422A-875B-83784297D965}" type="sibTrans" cxnId="{76C07E73-7897-4287-8DE2-4867187672DF}">
      <dgm:prSet/>
      <dgm:spPr/>
      <dgm:t>
        <a:bodyPr/>
        <a:lstStyle/>
        <a:p>
          <a:endParaRPr lang="en-US"/>
        </a:p>
      </dgm:t>
    </dgm:pt>
    <dgm:pt modelId="{70DDFAD1-8AE5-44B2-ABDC-EB82A467BD2E}">
      <dgm:prSet/>
      <dgm:spPr/>
      <dgm:t>
        <a:bodyPr/>
        <a:lstStyle/>
        <a:p>
          <a:r>
            <a:rPr lang="fr-FR" dirty="0"/>
            <a:t>Déprime</a:t>
          </a:r>
          <a:endParaRPr lang="en-US" dirty="0"/>
        </a:p>
      </dgm:t>
    </dgm:pt>
    <dgm:pt modelId="{A56E8970-F687-47BD-A8DC-8561E892267A}" type="parTrans" cxnId="{35BB1244-AA17-4641-87E2-9FBCF7512502}">
      <dgm:prSet/>
      <dgm:spPr/>
      <dgm:t>
        <a:bodyPr/>
        <a:lstStyle/>
        <a:p>
          <a:endParaRPr lang="en-US"/>
        </a:p>
      </dgm:t>
    </dgm:pt>
    <dgm:pt modelId="{F3878256-4BF2-4BA7-AECE-D931596908D9}" type="sibTrans" cxnId="{35BB1244-AA17-4641-87E2-9FBCF7512502}">
      <dgm:prSet/>
      <dgm:spPr/>
      <dgm:t>
        <a:bodyPr/>
        <a:lstStyle/>
        <a:p>
          <a:endParaRPr lang="en-US"/>
        </a:p>
      </dgm:t>
    </dgm:pt>
    <dgm:pt modelId="{734BD609-E1B8-42C5-AFEB-1686E7EE883E}">
      <dgm:prSet/>
      <dgm:spPr/>
      <dgm:t>
        <a:bodyPr/>
        <a:lstStyle/>
        <a:p>
          <a:r>
            <a:rPr lang="fr-FR"/>
            <a:t>Décrochage</a:t>
          </a:r>
          <a:endParaRPr lang="en-US"/>
        </a:p>
      </dgm:t>
    </dgm:pt>
    <dgm:pt modelId="{D5D52225-3819-4FC6-B0A4-0F93753AEA28}" type="parTrans" cxnId="{03E95DB6-4BEA-4BE3-A9F5-9244FB57FCA1}">
      <dgm:prSet/>
      <dgm:spPr/>
      <dgm:t>
        <a:bodyPr/>
        <a:lstStyle/>
        <a:p>
          <a:endParaRPr lang="en-US"/>
        </a:p>
      </dgm:t>
    </dgm:pt>
    <dgm:pt modelId="{85F31029-AFA9-4F35-9663-794280B0FAC1}" type="sibTrans" cxnId="{03E95DB6-4BEA-4BE3-A9F5-9244FB57FCA1}">
      <dgm:prSet/>
      <dgm:spPr/>
      <dgm:t>
        <a:bodyPr/>
        <a:lstStyle/>
        <a:p>
          <a:endParaRPr lang="en-US"/>
        </a:p>
      </dgm:t>
    </dgm:pt>
    <dgm:pt modelId="{52C348CC-56A4-475F-B9DE-EB67A3398751}">
      <dgm:prSet/>
      <dgm:spPr/>
      <dgm:t>
        <a:bodyPr/>
        <a:lstStyle/>
        <a:p>
          <a:r>
            <a:rPr lang="fr-FR"/>
            <a:t>Addiction</a:t>
          </a:r>
          <a:endParaRPr lang="en-US"/>
        </a:p>
      </dgm:t>
    </dgm:pt>
    <dgm:pt modelId="{F29CC3D5-6F6C-42AF-9DFB-33404E06A20F}" type="parTrans" cxnId="{802B7EBF-C4DD-4C0D-83F6-CB62C7CC968A}">
      <dgm:prSet/>
      <dgm:spPr/>
      <dgm:t>
        <a:bodyPr/>
        <a:lstStyle/>
        <a:p>
          <a:endParaRPr lang="en-US"/>
        </a:p>
      </dgm:t>
    </dgm:pt>
    <dgm:pt modelId="{7BB9EA7E-DA27-45E9-9812-9C76607A1AE4}" type="sibTrans" cxnId="{802B7EBF-C4DD-4C0D-83F6-CB62C7CC968A}">
      <dgm:prSet/>
      <dgm:spPr/>
      <dgm:t>
        <a:bodyPr/>
        <a:lstStyle/>
        <a:p>
          <a:endParaRPr lang="en-US"/>
        </a:p>
      </dgm:t>
    </dgm:pt>
    <dgm:pt modelId="{854A4701-D5FE-1E4A-97F3-DC4AF80FE3AE}" type="pres">
      <dgm:prSet presAssocID="{702374D6-71E4-4C50-A4B4-7F7958F9B961}" presName="diagram" presStyleCnt="0">
        <dgm:presLayoutVars>
          <dgm:dir/>
          <dgm:resizeHandles val="exact"/>
        </dgm:presLayoutVars>
      </dgm:prSet>
      <dgm:spPr/>
    </dgm:pt>
    <dgm:pt modelId="{4A47AC47-D4AF-9B4F-9AA5-8C26784FAB2A}" type="pres">
      <dgm:prSet presAssocID="{E0AF8D92-1445-464E-A262-99A21D911969}" presName="node" presStyleLbl="node1" presStyleIdx="0" presStyleCnt="5">
        <dgm:presLayoutVars>
          <dgm:bulletEnabled val="1"/>
        </dgm:presLayoutVars>
      </dgm:prSet>
      <dgm:spPr/>
    </dgm:pt>
    <dgm:pt modelId="{DC0AFC74-50E4-4448-A35A-025A4E7BE17E}" type="pres">
      <dgm:prSet presAssocID="{3B892ED9-57B0-475F-9A1D-FB7F98C1B921}" presName="sibTrans" presStyleCnt="0"/>
      <dgm:spPr/>
    </dgm:pt>
    <dgm:pt modelId="{F9C6F482-0247-E342-A3AD-C011C4EEF583}" type="pres">
      <dgm:prSet presAssocID="{E27CAEFE-8622-47CE-8710-0464CD12166D}" presName="node" presStyleLbl="node1" presStyleIdx="1" presStyleCnt="5">
        <dgm:presLayoutVars>
          <dgm:bulletEnabled val="1"/>
        </dgm:presLayoutVars>
      </dgm:prSet>
      <dgm:spPr/>
    </dgm:pt>
    <dgm:pt modelId="{5C05835D-BB0B-F747-9B62-6BA7212AB758}" type="pres">
      <dgm:prSet presAssocID="{9C035103-0F44-422A-875B-83784297D965}" presName="sibTrans" presStyleCnt="0"/>
      <dgm:spPr/>
    </dgm:pt>
    <dgm:pt modelId="{3F9A546F-251A-EB4E-8CE9-1481D120058F}" type="pres">
      <dgm:prSet presAssocID="{70DDFAD1-8AE5-44B2-ABDC-EB82A467BD2E}" presName="node" presStyleLbl="node1" presStyleIdx="2" presStyleCnt="5">
        <dgm:presLayoutVars>
          <dgm:bulletEnabled val="1"/>
        </dgm:presLayoutVars>
      </dgm:prSet>
      <dgm:spPr/>
    </dgm:pt>
    <dgm:pt modelId="{9BE8D0C9-820C-CD4C-A2CD-4621C199E9F3}" type="pres">
      <dgm:prSet presAssocID="{F3878256-4BF2-4BA7-AECE-D931596908D9}" presName="sibTrans" presStyleCnt="0"/>
      <dgm:spPr/>
    </dgm:pt>
    <dgm:pt modelId="{E19BE497-2E14-1A43-A6DA-9142F6917B81}" type="pres">
      <dgm:prSet presAssocID="{734BD609-E1B8-42C5-AFEB-1686E7EE883E}" presName="node" presStyleLbl="node1" presStyleIdx="3" presStyleCnt="5">
        <dgm:presLayoutVars>
          <dgm:bulletEnabled val="1"/>
        </dgm:presLayoutVars>
      </dgm:prSet>
      <dgm:spPr/>
    </dgm:pt>
    <dgm:pt modelId="{24BBBF4B-B13F-0F49-8FF1-F0C8E0FE55EA}" type="pres">
      <dgm:prSet presAssocID="{85F31029-AFA9-4F35-9663-794280B0FAC1}" presName="sibTrans" presStyleCnt="0"/>
      <dgm:spPr/>
    </dgm:pt>
    <dgm:pt modelId="{D869AD1F-D17F-794B-8346-15B82DBB89CA}" type="pres">
      <dgm:prSet presAssocID="{52C348CC-56A4-475F-B9DE-EB67A3398751}" presName="node" presStyleLbl="node1" presStyleIdx="4" presStyleCnt="5">
        <dgm:presLayoutVars>
          <dgm:bulletEnabled val="1"/>
        </dgm:presLayoutVars>
      </dgm:prSet>
      <dgm:spPr/>
    </dgm:pt>
  </dgm:ptLst>
  <dgm:cxnLst>
    <dgm:cxn modelId="{4342A50D-65F1-0D4C-8D51-8EAC048EA93C}" type="presOf" srcId="{E27CAEFE-8622-47CE-8710-0464CD12166D}" destId="{F9C6F482-0247-E342-A3AD-C011C4EEF583}" srcOrd="0" destOrd="0" presId="urn:microsoft.com/office/officeart/2005/8/layout/default"/>
    <dgm:cxn modelId="{0135F631-C105-384B-B00D-ACC75C1D74AE}" type="presOf" srcId="{734BD609-E1B8-42C5-AFEB-1686E7EE883E}" destId="{E19BE497-2E14-1A43-A6DA-9142F6917B81}" srcOrd="0" destOrd="0" presId="urn:microsoft.com/office/officeart/2005/8/layout/default"/>
    <dgm:cxn modelId="{6D554D41-E047-49DE-BE1E-F8FCB8BE0774}" srcId="{702374D6-71E4-4C50-A4B4-7F7958F9B961}" destId="{E0AF8D92-1445-464E-A262-99A21D911969}" srcOrd="0" destOrd="0" parTransId="{F5E7254E-CE0F-47FD-A7A1-48EDB5D94B48}" sibTransId="{3B892ED9-57B0-475F-9A1D-FB7F98C1B921}"/>
    <dgm:cxn modelId="{35BB1244-AA17-4641-87E2-9FBCF7512502}" srcId="{702374D6-71E4-4C50-A4B4-7F7958F9B961}" destId="{70DDFAD1-8AE5-44B2-ABDC-EB82A467BD2E}" srcOrd="2" destOrd="0" parTransId="{A56E8970-F687-47BD-A8DC-8561E892267A}" sibTransId="{F3878256-4BF2-4BA7-AECE-D931596908D9}"/>
    <dgm:cxn modelId="{56CA2452-BF87-FA4B-ACA8-94EEEA197329}" type="presOf" srcId="{702374D6-71E4-4C50-A4B4-7F7958F9B961}" destId="{854A4701-D5FE-1E4A-97F3-DC4AF80FE3AE}" srcOrd="0" destOrd="0" presId="urn:microsoft.com/office/officeart/2005/8/layout/default"/>
    <dgm:cxn modelId="{76C07E73-7897-4287-8DE2-4867187672DF}" srcId="{702374D6-71E4-4C50-A4B4-7F7958F9B961}" destId="{E27CAEFE-8622-47CE-8710-0464CD12166D}" srcOrd="1" destOrd="0" parTransId="{0243E97D-7A39-4B2A-99DC-668CCB8CF94E}" sibTransId="{9C035103-0F44-422A-875B-83784297D965}"/>
    <dgm:cxn modelId="{17F0E27C-1C5E-704E-96C5-1E551141FF63}" type="presOf" srcId="{52C348CC-56A4-475F-B9DE-EB67A3398751}" destId="{D869AD1F-D17F-794B-8346-15B82DBB89CA}" srcOrd="0" destOrd="0" presId="urn:microsoft.com/office/officeart/2005/8/layout/default"/>
    <dgm:cxn modelId="{851C1AAD-EAD0-974E-99C2-EF3C762C4E53}" type="presOf" srcId="{70DDFAD1-8AE5-44B2-ABDC-EB82A467BD2E}" destId="{3F9A546F-251A-EB4E-8CE9-1481D120058F}" srcOrd="0" destOrd="0" presId="urn:microsoft.com/office/officeart/2005/8/layout/default"/>
    <dgm:cxn modelId="{03E95DB6-4BEA-4BE3-A9F5-9244FB57FCA1}" srcId="{702374D6-71E4-4C50-A4B4-7F7958F9B961}" destId="{734BD609-E1B8-42C5-AFEB-1686E7EE883E}" srcOrd="3" destOrd="0" parTransId="{D5D52225-3819-4FC6-B0A4-0F93753AEA28}" sibTransId="{85F31029-AFA9-4F35-9663-794280B0FAC1}"/>
    <dgm:cxn modelId="{802B7EBF-C4DD-4C0D-83F6-CB62C7CC968A}" srcId="{702374D6-71E4-4C50-A4B4-7F7958F9B961}" destId="{52C348CC-56A4-475F-B9DE-EB67A3398751}" srcOrd="4" destOrd="0" parTransId="{F29CC3D5-6F6C-42AF-9DFB-33404E06A20F}" sibTransId="{7BB9EA7E-DA27-45E9-9812-9C76607A1AE4}"/>
    <dgm:cxn modelId="{0ADDF5DE-C67B-7443-B745-EE3507D70DE5}" type="presOf" srcId="{E0AF8D92-1445-464E-A262-99A21D911969}" destId="{4A47AC47-D4AF-9B4F-9AA5-8C26784FAB2A}" srcOrd="0" destOrd="0" presId="urn:microsoft.com/office/officeart/2005/8/layout/default"/>
    <dgm:cxn modelId="{02C06AF1-B5FF-AF4B-94E3-81DAB3D34660}" type="presParOf" srcId="{854A4701-D5FE-1E4A-97F3-DC4AF80FE3AE}" destId="{4A47AC47-D4AF-9B4F-9AA5-8C26784FAB2A}" srcOrd="0" destOrd="0" presId="urn:microsoft.com/office/officeart/2005/8/layout/default"/>
    <dgm:cxn modelId="{312B9D5E-0132-2745-B6E8-23AA53734A14}" type="presParOf" srcId="{854A4701-D5FE-1E4A-97F3-DC4AF80FE3AE}" destId="{DC0AFC74-50E4-4448-A35A-025A4E7BE17E}" srcOrd="1" destOrd="0" presId="urn:microsoft.com/office/officeart/2005/8/layout/default"/>
    <dgm:cxn modelId="{F92A022C-BEC6-8A49-AA01-3D03CFAB2431}" type="presParOf" srcId="{854A4701-D5FE-1E4A-97F3-DC4AF80FE3AE}" destId="{F9C6F482-0247-E342-A3AD-C011C4EEF583}" srcOrd="2" destOrd="0" presId="urn:microsoft.com/office/officeart/2005/8/layout/default"/>
    <dgm:cxn modelId="{FF91CAAD-36F1-4F46-8C1E-6EB219CA4A8A}" type="presParOf" srcId="{854A4701-D5FE-1E4A-97F3-DC4AF80FE3AE}" destId="{5C05835D-BB0B-F747-9B62-6BA7212AB758}" srcOrd="3" destOrd="0" presId="urn:microsoft.com/office/officeart/2005/8/layout/default"/>
    <dgm:cxn modelId="{EED8DD91-9A10-6B46-8B89-9CE71C528BB2}" type="presParOf" srcId="{854A4701-D5FE-1E4A-97F3-DC4AF80FE3AE}" destId="{3F9A546F-251A-EB4E-8CE9-1481D120058F}" srcOrd="4" destOrd="0" presId="urn:microsoft.com/office/officeart/2005/8/layout/default"/>
    <dgm:cxn modelId="{BF575391-88AF-2540-B45E-AED7FE7C6294}" type="presParOf" srcId="{854A4701-D5FE-1E4A-97F3-DC4AF80FE3AE}" destId="{9BE8D0C9-820C-CD4C-A2CD-4621C199E9F3}" srcOrd="5" destOrd="0" presId="urn:microsoft.com/office/officeart/2005/8/layout/default"/>
    <dgm:cxn modelId="{987A30B4-CDFC-8144-AB0E-90D163695250}" type="presParOf" srcId="{854A4701-D5FE-1E4A-97F3-DC4AF80FE3AE}" destId="{E19BE497-2E14-1A43-A6DA-9142F6917B81}" srcOrd="6" destOrd="0" presId="urn:microsoft.com/office/officeart/2005/8/layout/default"/>
    <dgm:cxn modelId="{2BCC6D69-5F53-D145-9B31-EABCA33E5AF4}" type="presParOf" srcId="{854A4701-D5FE-1E4A-97F3-DC4AF80FE3AE}" destId="{24BBBF4B-B13F-0F49-8FF1-F0C8E0FE55EA}" srcOrd="7" destOrd="0" presId="urn:microsoft.com/office/officeart/2005/8/layout/default"/>
    <dgm:cxn modelId="{1732F56A-C623-CA46-8A27-E7537A490F91}" type="presParOf" srcId="{854A4701-D5FE-1E4A-97F3-DC4AF80FE3AE}" destId="{D869AD1F-D17F-794B-8346-15B82DBB89C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D5F4E4-0F53-CD45-B8F5-E3CE81A687BF}">
      <dsp:nvSpPr>
        <dsp:cNvPr id="0" name=""/>
        <dsp:cNvSpPr/>
      </dsp:nvSpPr>
      <dsp:spPr>
        <a:xfrm>
          <a:off x="0" y="142673"/>
          <a:ext cx="4753248" cy="126388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1A = S1 + S2</a:t>
          </a:r>
        </a:p>
      </dsp:txBody>
      <dsp:txXfrm>
        <a:off x="61698" y="204371"/>
        <a:ext cx="4629852" cy="1140486"/>
      </dsp:txXfrm>
    </dsp:sp>
    <dsp:sp modelId="{86E0473A-76E1-0B4E-9625-27E1352C746A}">
      <dsp:nvSpPr>
        <dsp:cNvPr id="0" name=""/>
        <dsp:cNvSpPr/>
      </dsp:nvSpPr>
      <dsp:spPr>
        <a:xfrm>
          <a:off x="0" y="1590876"/>
          <a:ext cx="4753248" cy="123909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2A = S3 + S4 + Stage</a:t>
          </a:r>
        </a:p>
      </dsp:txBody>
      <dsp:txXfrm>
        <a:off x="60488" y="1651364"/>
        <a:ext cx="4632272" cy="1118118"/>
      </dsp:txXfrm>
    </dsp:sp>
    <dsp:sp modelId="{A5502296-8EA6-DE40-B4A7-402FAFAB42EB}">
      <dsp:nvSpPr>
        <dsp:cNvPr id="0" name=""/>
        <dsp:cNvSpPr/>
      </dsp:nvSpPr>
      <dsp:spPr>
        <a:xfrm>
          <a:off x="0" y="3014290"/>
          <a:ext cx="4753248" cy="119437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100" kern="1200" dirty="0"/>
            <a:t>3A = S5 + S6 + Stage</a:t>
          </a:r>
        </a:p>
      </dsp:txBody>
      <dsp:txXfrm>
        <a:off x="58304" y="3072594"/>
        <a:ext cx="4636640" cy="10777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12CCC9-5D65-DA4E-81FE-19BC1CBEF424}">
      <dsp:nvSpPr>
        <dsp:cNvPr id="0" name=""/>
        <dsp:cNvSpPr/>
      </dsp:nvSpPr>
      <dsp:spPr>
        <a:xfrm>
          <a:off x="0" y="28343"/>
          <a:ext cx="10515600" cy="10073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200" kern="1200" dirty="0"/>
            <a:t>Rater la P1 =&gt; Suite compliquée</a:t>
          </a:r>
          <a:endParaRPr lang="en-US" sz="4200" kern="1200" dirty="0"/>
        </a:p>
      </dsp:txBody>
      <dsp:txXfrm>
        <a:off x="49176" y="77519"/>
        <a:ext cx="10417248" cy="909018"/>
      </dsp:txXfrm>
    </dsp:sp>
    <dsp:sp modelId="{A2428D12-A4B0-5F45-A404-91AB75515BB5}">
      <dsp:nvSpPr>
        <dsp:cNvPr id="0" name=""/>
        <dsp:cNvSpPr/>
      </dsp:nvSpPr>
      <dsp:spPr>
        <a:xfrm>
          <a:off x="0" y="1156673"/>
          <a:ext cx="10515600" cy="100737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200" kern="1200"/>
            <a:t>Rater le S1 =&gt; Difficile </a:t>
          </a:r>
          <a:endParaRPr lang="en-US" sz="4200" kern="1200"/>
        </a:p>
      </dsp:txBody>
      <dsp:txXfrm>
        <a:off x="49176" y="1205849"/>
        <a:ext cx="10417248" cy="909018"/>
      </dsp:txXfrm>
    </dsp:sp>
    <dsp:sp modelId="{14430E62-6856-E14A-BAA4-661075571AB1}">
      <dsp:nvSpPr>
        <dsp:cNvPr id="0" name=""/>
        <dsp:cNvSpPr/>
      </dsp:nvSpPr>
      <dsp:spPr>
        <a:xfrm>
          <a:off x="0" y="2285003"/>
          <a:ext cx="10515600" cy="100737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200" kern="1200"/>
            <a:t>Rater 1A =&gt; Dangereux</a:t>
          </a:r>
          <a:endParaRPr lang="en-US" sz="4200" kern="1200"/>
        </a:p>
      </dsp:txBody>
      <dsp:txXfrm>
        <a:off x="49176" y="2334179"/>
        <a:ext cx="10417248" cy="9090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78E8CE-51B1-4667-BA5C-8467FC905544}">
      <dsp:nvSpPr>
        <dsp:cNvPr id="0" name=""/>
        <dsp:cNvSpPr/>
      </dsp:nvSpPr>
      <dsp:spPr>
        <a:xfrm>
          <a:off x="0" y="4606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43AFDC-11D4-415D-AF1A-4E9E755A0810}">
      <dsp:nvSpPr>
        <dsp:cNvPr id="0" name=""/>
        <dsp:cNvSpPr/>
      </dsp:nvSpPr>
      <dsp:spPr>
        <a:xfrm>
          <a:off x="296829" y="225389"/>
          <a:ext cx="539690" cy="5396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927FAE-E7AE-4AB9-9734-11C8C60AD107}">
      <dsp:nvSpPr>
        <dsp:cNvPr id="0" name=""/>
        <dsp:cNvSpPr/>
      </dsp:nvSpPr>
      <dsp:spPr>
        <a:xfrm>
          <a:off x="1133349" y="4606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COMMUNICATION</a:t>
          </a:r>
          <a:endParaRPr lang="en-US" sz="1900" kern="1200"/>
        </a:p>
      </dsp:txBody>
      <dsp:txXfrm>
        <a:off x="1133349" y="4606"/>
        <a:ext cx="5455341" cy="981254"/>
      </dsp:txXfrm>
    </dsp:sp>
    <dsp:sp modelId="{A5707172-1EA2-4B50-BFC9-2DBCF23626EB}">
      <dsp:nvSpPr>
        <dsp:cNvPr id="0" name=""/>
        <dsp:cNvSpPr/>
      </dsp:nvSpPr>
      <dsp:spPr>
        <a:xfrm>
          <a:off x="0" y="1231175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8DAA98-9333-4337-A9C9-573F57EE9A8E}">
      <dsp:nvSpPr>
        <dsp:cNvPr id="0" name=""/>
        <dsp:cNvSpPr/>
      </dsp:nvSpPr>
      <dsp:spPr>
        <a:xfrm>
          <a:off x="296829" y="1451957"/>
          <a:ext cx="539690" cy="5396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E5F4DF-4DEE-4702-960F-33293A2D22B9}">
      <dsp:nvSpPr>
        <dsp:cNvPr id="0" name=""/>
        <dsp:cNvSpPr/>
      </dsp:nvSpPr>
      <dsp:spPr>
        <a:xfrm>
          <a:off x="1133349" y="1231175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EXPRESSION</a:t>
          </a:r>
          <a:endParaRPr lang="en-US" sz="1900" kern="1200"/>
        </a:p>
      </dsp:txBody>
      <dsp:txXfrm>
        <a:off x="1133349" y="1231175"/>
        <a:ext cx="5455341" cy="981254"/>
      </dsp:txXfrm>
    </dsp:sp>
    <dsp:sp modelId="{350838D9-D70B-46D0-94CF-1A66278EA54E}">
      <dsp:nvSpPr>
        <dsp:cNvPr id="0" name=""/>
        <dsp:cNvSpPr/>
      </dsp:nvSpPr>
      <dsp:spPr>
        <a:xfrm>
          <a:off x="0" y="2457744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30F2A4-9591-4310-8BA2-A3578C670CC1}">
      <dsp:nvSpPr>
        <dsp:cNvPr id="0" name=""/>
        <dsp:cNvSpPr/>
      </dsp:nvSpPr>
      <dsp:spPr>
        <a:xfrm>
          <a:off x="296829" y="2678526"/>
          <a:ext cx="539690" cy="5396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9FEF80-1CF9-4F14-9D20-1DCDF69C25E2}">
      <dsp:nvSpPr>
        <dsp:cNvPr id="0" name=""/>
        <dsp:cNvSpPr/>
      </dsp:nvSpPr>
      <dsp:spPr>
        <a:xfrm>
          <a:off x="1133349" y="2457744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ANGLAIS</a:t>
          </a:r>
          <a:endParaRPr lang="en-US" sz="1900" kern="1200"/>
        </a:p>
      </dsp:txBody>
      <dsp:txXfrm>
        <a:off x="1133349" y="2457744"/>
        <a:ext cx="5455341" cy="981254"/>
      </dsp:txXfrm>
    </dsp:sp>
    <dsp:sp modelId="{E1037843-5553-434A-A9BF-B078399B3AD3}">
      <dsp:nvSpPr>
        <dsp:cNvPr id="0" name=""/>
        <dsp:cNvSpPr/>
      </dsp:nvSpPr>
      <dsp:spPr>
        <a:xfrm>
          <a:off x="0" y="3684312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8876BB-2E2A-4B17-8142-992B1ECBEEBE}">
      <dsp:nvSpPr>
        <dsp:cNvPr id="0" name=""/>
        <dsp:cNvSpPr/>
      </dsp:nvSpPr>
      <dsp:spPr>
        <a:xfrm>
          <a:off x="296829" y="3905095"/>
          <a:ext cx="539690" cy="53969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6E742D-E480-4144-9E64-0E651B566ACC}">
      <dsp:nvSpPr>
        <dsp:cNvPr id="0" name=""/>
        <dsp:cNvSpPr/>
      </dsp:nvSpPr>
      <dsp:spPr>
        <a:xfrm>
          <a:off x="1133349" y="3684312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ECO-GESTION</a:t>
          </a:r>
          <a:endParaRPr lang="en-US" sz="1900" kern="1200"/>
        </a:p>
      </dsp:txBody>
      <dsp:txXfrm>
        <a:off x="1133349" y="3684312"/>
        <a:ext cx="5455341" cy="981254"/>
      </dsp:txXfrm>
    </dsp:sp>
    <dsp:sp modelId="{B1EEBB76-AD4A-425F-8805-2B9F983D908D}">
      <dsp:nvSpPr>
        <dsp:cNvPr id="0" name=""/>
        <dsp:cNvSpPr/>
      </dsp:nvSpPr>
      <dsp:spPr>
        <a:xfrm>
          <a:off x="0" y="4910881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39D48F-B8D4-40AB-B0A7-42EAD4DDA99D}">
      <dsp:nvSpPr>
        <dsp:cNvPr id="0" name=""/>
        <dsp:cNvSpPr/>
      </dsp:nvSpPr>
      <dsp:spPr>
        <a:xfrm>
          <a:off x="296829" y="5131663"/>
          <a:ext cx="539690" cy="53969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25C8F2-C260-405C-8540-BC220010BF8E}">
      <dsp:nvSpPr>
        <dsp:cNvPr id="0" name=""/>
        <dsp:cNvSpPr/>
      </dsp:nvSpPr>
      <dsp:spPr>
        <a:xfrm>
          <a:off x="1133349" y="4910881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>
              <a:solidFill>
                <a:srgbClr val="FF0000"/>
              </a:solidFill>
            </a:rPr>
            <a:t>Toutes importantes pour votre futur métier ! </a:t>
          </a:r>
          <a:endParaRPr lang="en-US" sz="1900" kern="1200" dirty="0">
            <a:solidFill>
              <a:srgbClr val="FF0000"/>
            </a:solidFill>
          </a:endParaRPr>
        </a:p>
      </dsp:txBody>
      <dsp:txXfrm>
        <a:off x="1133349" y="4910881"/>
        <a:ext cx="5455341" cy="9812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DBF4AD-D54A-499C-92AD-7EA1D63A094F}">
      <dsp:nvSpPr>
        <dsp:cNvPr id="0" name=""/>
        <dsp:cNvSpPr/>
      </dsp:nvSpPr>
      <dsp:spPr>
        <a:xfrm>
          <a:off x="518210" y="185268"/>
          <a:ext cx="842021" cy="8420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D96EC8-62AC-4F20-90CF-4FB2BA932909}">
      <dsp:nvSpPr>
        <dsp:cNvPr id="0" name=""/>
        <dsp:cNvSpPr/>
      </dsp:nvSpPr>
      <dsp:spPr>
        <a:xfrm>
          <a:off x="3641" y="1303161"/>
          <a:ext cx="187115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Définir des objectifs</a:t>
          </a:r>
          <a:endParaRPr lang="en-US" sz="1500" kern="1200" dirty="0"/>
        </a:p>
      </dsp:txBody>
      <dsp:txXfrm>
        <a:off x="3641" y="1303161"/>
        <a:ext cx="1871157" cy="720000"/>
      </dsp:txXfrm>
    </dsp:sp>
    <dsp:sp modelId="{C03F80B2-6F50-4ADC-9658-7F1B9F7314D7}">
      <dsp:nvSpPr>
        <dsp:cNvPr id="0" name=""/>
        <dsp:cNvSpPr/>
      </dsp:nvSpPr>
      <dsp:spPr>
        <a:xfrm>
          <a:off x="2716820" y="185268"/>
          <a:ext cx="842021" cy="8420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4C0556-ABC8-4E0F-9DF7-9D7426BDEF7F}">
      <dsp:nvSpPr>
        <dsp:cNvPr id="0" name=""/>
        <dsp:cNvSpPr/>
      </dsp:nvSpPr>
      <dsp:spPr>
        <a:xfrm>
          <a:off x="2202252" y="1303161"/>
          <a:ext cx="187115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TODO Listes</a:t>
          </a:r>
          <a:endParaRPr lang="en-US" sz="1500" kern="1200" dirty="0"/>
        </a:p>
      </dsp:txBody>
      <dsp:txXfrm>
        <a:off x="2202252" y="1303161"/>
        <a:ext cx="1871157" cy="720000"/>
      </dsp:txXfrm>
    </dsp:sp>
    <dsp:sp modelId="{CF24C263-D50F-4EB5-981F-2DB8515010EB}">
      <dsp:nvSpPr>
        <dsp:cNvPr id="0" name=""/>
        <dsp:cNvSpPr/>
      </dsp:nvSpPr>
      <dsp:spPr>
        <a:xfrm>
          <a:off x="518210" y="2490951"/>
          <a:ext cx="842021" cy="8420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37E4C-4840-4D67-B0FD-7A80D22CCD32}">
      <dsp:nvSpPr>
        <dsp:cNvPr id="0" name=""/>
        <dsp:cNvSpPr/>
      </dsp:nvSpPr>
      <dsp:spPr>
        <a:xfrm>
          <a:off x="3641" y="3608844"/>
          <a:ext cx="187115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noProof="0" dirty="0"/>
            <a:t>Gérer son temps</a:t>
          </a:r>
        </a:p>
      </dsp:txBody>
      <dsp:txXfrm>
        <a:off x="3641" y="3608844"/>
        <a:ext cx="1871157" cy="720000"/>
      </dsp:txXfrm>
    </dsp:sp>
    <dsp:sp modelId="{8A7EB7E1-401F-403D-8EF8-19714B59A2EC}">
      <dsp:nvSpPr>
        <dsp:cNvPr id="0" name=""/>
        <dsp:cNvSpPr/>
      </dsp:nvSpPr>
      <dsp:spPr>
        <a:xfrm>
          <a:off x="2716820" y="2490951"/>
          <a:ext cx="842021" cy="84202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2D94C6-A04D-4FD0-A54B-E63ECB2ED197}">
      <dsp:nvSpPr>
        <dsp:cNvPr id="0" name=""/>
        <dsp:cNvSpPr/>
      </dsp:nvSpPr>
      <dsp:spPr>
        <a:xfrm>
          <a:off x="2566922" y="3608844"/>
          <a:ext cx="114181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   Prioriser :         urgent vs important</a:t>
          </a:r>
          <a:endParaRPr lang="en-US" sz="1500" kern="1200" dirty="0"/>
        </a:p>
      </dsp:txBody>
      <dsp:txXfrm>
        <a:off x="2566922" y="3608844"/>
        <a:ext cx="1141817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47AC47-D4AF-9B4F-9AA5-8C26784FAB2A}">
      <dsp:nvSpPr>
        <dsp:cNvPr id="0" name=""/>
        <dsp:cNvSpPr/>
      </dsp:nvSpPr>
      <dsp:spPr>
        <a:xfrm>
          <a:off x="0" y="297018"/>
          <a:ext cx="1403891" cy="842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Isolement</a:t>
          </a:r>
          <a:endParaRPr lang="en-US" sz="1800" kern="1200" dirty="0"/>
        </a:p>
      </dsp:txBody>
      <dsp:txXfrm>
        <a:off x="0" y="297018"/>
        <a:ext cx="1403891" cy="842335"/>
      </dsp:txXfrm>
    </dsp:sp>
    <dsp:sp modelId="{F9C6F482-0247-E342-A3AD-C011C4EEF583}">
      <dsp:nvSpPr>
        <dsp:cNvPr id="0" name=""/>
        <dsp:cNvSpPr/>
      </dsp:nvSpPr>
      <dsp:spPr>
        <a:xfrm>
          <a:off x="1544281" y="297018"/>
          <a:ext cx="1403891" cy="842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Démotivation</a:t>
          </a:r>
          <a:endParaRPr lang="en-US" sz="1800" kern="1200"/>
        </a:p>
      </dsp:txBody>
      <dsp:txXfrm>
        <a:off x="1544281" y="297018"/>
        <a:ext cx="1403891" cy="842335"/>
      </dsp:txXfrm>
    </dsp:sp>
    <dsp:sp modelId="{3F9A546F-251A-EB4E-8CE9-1481D120058F}">
      <dsp:nvSpPr>
        <dsp:cNvPr id="0" name=""/>
        <dsp:cNvSpPr/>
      </dsp:nvSpPr>
      <dsp:spPr>
        <a:xfrm>
          <a:off x="3088562" y="297018"/>
          <a:ext cx="1403891" cy="842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Déprime</a:t>
          </a:r>
          <a:endParaRPr lang="en-US" sz="1800" kern="1200" dirty="0"/>
        </a:p>
      </dsp:txBody>
      <dsp:txXfrm>
        <a:off x="3088562" y="297018"/>
        <a:ext cx="1403891" cy="842335"/>
      </dsp:txXfrm>
    </dsp:sp>
    <dsp:sp modelId="{E19BE497-2E14-1A43-A6DA-9142F6917B81}">
      <dsp:nvSpPr>
        <dsp:cNvPr id="0" name=""/>
        <dsp:cNvSpPr/>
      </dsp:nvSpPr>
      <dsp:spPr>
        <a:xfrm>
          <a:off x="772140" y="1279743"/>
          <a:ext cx="1403891" cy="842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Décrochage</a:t>
          </a:r>
          <a:endParaRPr lang="en-US" sz="1800" kern="1200"/>
        </a:p>
      </dsp:txBody>
      <dsp:txXfrm>
        <a:off x="772140" y="1279743"/>
        <a:ext cx="1403891" cy="842335"/>
      </dsp:txXfrm>
    </dsp:sp>
    <dsp:sp modelId="{D869AD1F-D17F-794B-8346-15B82DBB89CA}">
      <dsp:nvSpPr>
        <dsp:cNvPr id="0" name=""/>
        <dsp:cNvSpPr/>
      </dsp:nvSpPr>
      <dsp:spPr>
        <a:xfrm>
          <a:off x="2316421" y="1279743"/>
          <a:ext cx="1403891" cy="842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Addiction</a:t>
          </a:r>
          <a:endParaRPr lang="en-US" sz="1800" kern="1200"/>
        </a:p>
      </dsp:txBody>
      <dsp:txXfrm>
        <a:off x="2316421" y="1279743"/>
        <a:ext cx="1403891" cy="8423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8E286-C4BA-3840-8E12-A7A69B45767F}" type="datetimeFigureOut">
              <a:rPr lang="fr-FR" smtClean="0"/>
              <a:t>25/06/2025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380DD-CD34-C644-AB98-5AFE55FA7E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854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380DD-CD34-C644-AB98-5AFE55FA7E73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8174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DEA991-39FA-A54F-8070-E408A2956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864B0CD-F5C7-E14B-BDC1-0AFE37BFC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82E842-E326-6A48-94AF-6F888A883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3432-8213-1346-87AA-7F1864880820}" type="datetimeFigureOut">
              <a:rPr lang="fr-FR" smtClean="0"/>
              <a:t>25/06/2025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9608A6-5BAD-284D-A294-6E295A632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14235E-0AD6-BB4F-BF86-12050B21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9E97-D283-194F-9E2F-0B9A43B6BB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172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FACA7-980F-1E4C-9915-21041689D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76219C0-3211-EB4D-87C0-D33A49EE5D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467CA3-D150-5841-8EFC-5F2CEBA5F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3432-8213-1346-87AA-7F1864880820}" type="datetimeFigureOut">
              <a:rPr lang="fr-FR" smtClean="0"/>
              <a:t>25/06/2025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278781-9078-434A-948C-9E7EB5E5D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2DFF9F-5259-5946-9EE2-6A8C98FC3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9E97-D283-194F-9E2F-0B9A43B6BB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651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8CDD1AF-7DE9-6144-95D5-4DF4A70C3D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874FE9-D5C9-F548-B48B-A4F259CB6C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AFB147-00BD-A84B-9554-AAF0BA670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3432-8213-1346-87AA-7F1864880820}" type="datetimeFigureOut">
              <a:rPr lang="fr-FR" smtClean="0"/>
              <a:t>25/06/2025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E6BAA2-24B1-8B45-8382-4C3690164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484E91-F9DD-F649-963C-EFFDC05CD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9E97-D283-194F-9E2F-0B9A43B6BB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7691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17CA0E-47D7-4146-A3A6-6612D4ED7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FDC7E3-4BF5-6F41-8A33-26923853B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D53DDF-D5C3-EF42-BB19-8A1560435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3432-8213-1346-87AA-7F1864880820}" type="datetimeFigureOut">
              <a:rPr lang="fr-FR" smtClean="0"/>
              <a:t>25/06/2025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DC9F08-CA95-0840-9B1B-D62F22E8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A2BEF2-9DAE-1942-A7B3-402F48D14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9E97-D283-194F-9E2F-0B9A43B6BB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7142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66B397-07AA-2442-9037-9DD7AE176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6B40425-0DEC-E74A-9EBC-F16E2AC6A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A36ED9-243B-684A-AB88-E62083525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3432-8213-1346-87AA-7F1864880820}" type="datetimeFigureOut">
              <a:rPr lang="fr-FR" smtClean="0"/>
              <a:t>25/06/2025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CD97D7-B74D-DE46-9B45-0F89B369E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B1007C-EF92-CF48-9CC4-BA096018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9E97-D283-194F-9E2F-0B9A43B6BB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3515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9E69E1-C07C-414E-AA25-8D8B57B4F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D3AE07-A59D-C640-9A63-8C6ECF9E79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39BAF1-F949-D84F-9755-70E42D651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4FD32FF-27C7-1E4C-B765-3F56585E7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3432-8213-1346-87AA-7F1864880820}" type="datetimeFigureOut">
              <a:rPr lang="fr-FR" smtClean="0"/>
              <a:t>25/06/2025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1F110DE-6E89-CB46-AD71-BAE36C092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A66959D-77DD-E544-ADA7-D58C16D52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9E97-D283-194F-9E2F-0B9A43B6BB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2424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9F7568-0D13-8A40-B668-7F1A7B173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137EBD-049C-1942-9A05-EA9D15863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22283EB-3CAA-504C-870F-79CCB4021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A7C3A74-04A1-7648-A9AA-5A076BC815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71A848F-6684-B44D-831A-5C02F1357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31850AD-59DC-FB41-B07D-10BF02717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3432-8213-1346-87AA-7F1864880820}" type="datetimeFigureOut">
              <a:rPr lang="fr-FR" smtClean="0"/>
              <a:t>25/06/2025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7127806-996D-4F4A-B094-318420FFC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8C859AC-D28B-D14E-A5F7-8B66A48FF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9E97-D283-194F-9E2F-0B9A43B6BB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341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697347-0D86-DE40-9264-7E694ED10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375230E-A324-A944-879E-37611E17A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3432-8213-1346-87AA-7F1864880820}" type="datetimeFigureOut">
              <a:rPr lang="fr-FR" smtClean="0"/>
              <a:t>25/06/2025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64C1AC6-BFCF-C543-839F-D6C937C96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4C11B2E-271A-6F4C-AC5E-437FE98DC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9E97-D283-194F-9E2F-0B9A43B6BB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0666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6C5284A-E9D8-5849-BAE8-57BA5DACB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3432-8213-1346-87AA-7F1864880820}" type="datetimeFigureOut">
              <a:rPr lang="fr-FR" smtClean="0"/>
              <a:t>25/06/2025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D3B6B72-6ED9-B242-AA91-10AF4F3AB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1578C2-E9ED-DE46-A04F-EDA13763B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9E97-D283-194F-9E2F-0B9A43B6BB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2549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555180-A948-904F-A2B8-C38F1DBA1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4FB31E-185E-8749-A627-E1F5700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CC47050-6A66-B04D-8BCA-5E550AFF9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52F4203-1F73-6B4D-B079-9E273EBAC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3432-8213-1346-87AA-7F1864880820}" type="datetimeFigureOut">
              <a:rPr lang="fr-FR" smtClean="0"/>
              <a:t>25/06/2025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3BC7AC4-C4E4-7946-A429-70CE7D8C9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D7FDD7F-EBA8-2A4C-9FC7-06168CAB5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9E97-D283-194F-9E2F-0B9A43B6BB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649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26F34E-AE87-4240-B93C-F206B3D72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F6D544B-D9C0-1941-9CE8-48EDC271CA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4246910-C8C8-DB45-8923-E2043950F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B302A2E-045B-8F41-8096-59E1BA574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3432-8213-1346-87AA-7F1864880820}" type="datetimeFigureOut">
              <a:rPr lang="fr-FR" smtClean="0"/>
              <a:t>25/06/2025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2B38DD-22E8-154E-B278-553EC0370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A17EE56-E1AF-604B-AEB6-B5DA10A9C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9E97-D283-194F-9E2F-0B9A43B6BB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829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F358D98-CC70-B14A-83DE-EB274A99E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D28004-E184-D340-B566-5F20FDC13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EBF5E4-7F19-7248-B65E-0F77FBFAC8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3432-8213-1346-87AA-7F1864880820}" type="datetimeFigureOut">
              <a:rPr lang="fr-FR" smtClean="0"/>
              <a:t>25/06/2025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E7398E-0926-6442-80D7-94C508EB5D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F0CE13-6716-3E42-BEA7-FBBBF2E8D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79E97-D283-194F-9E2F-0B9A43B6BB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216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ancy.iut.uca.fr/~lafourcade/VIDEOS/Theo2.mp4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48.png"/><Relationship Id="rId7" Type="http://schemas.openxmlformats.org/officeDocument/2006/relationships/diagramData" Target="../diagrams/data5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microsoft.com/office/2007/relationships/diagramDrawing" Target="../diagrams/drawing5.xml"/><Relationship Id="rId5" Type="http://schemas.openxmlformats.org/officeDocument/2006/relationships/image" Target="../media/image50.png"/><Relationship Id="rId10" Type="http://schemas.openxmlformats.org/officeDocument/2006/relationships/diagramColors" Target="../diagrams/colors5.xml"/><Relationship Id="rId4" Type="http://schemas.openxmlformats.org/officeDocument/2006/relationships/image" Target="../media/image49.png"/><Relationship Id="rId9" Type="http://schemas.openxmlformats.org/officeDocument/2006/relationships/diagramQuickStyle" Target="../diagrams/quickStyle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ancy.univ-bpclermont.fr/~lafourcade/VIDEOS/Attention/Awarness_Test.mp4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sancy.iut.uca.fr/~lafourcade/VIDEOS/Attention/Attention-suisse.mp4" TargetMode="External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sancy.iut.uca.fr/~lafourcade/VIDEOS/Emotions-dirigent-votre-cerveau.mp4" TargetMode="External"/><Relationship Id="rId2" Type="http://schemas.openxmlformats.org/officeDocument/2006/relationships/image" Target="../media/image103.tif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f"/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tif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tif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mailto:pascal.lafourcade@uca.fr" TargetMode="External"/><Relationship Id="rId2" Type="http://schemas.openxmlformats.org/officeDocument/2006/relationships/image" Target="../media/image11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EEC192-1EC7-414E-9AB2-AB13338F5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57200"/>
            <a:ext cx="10909640" cy="1368614"/>
          </a:xfrm>
        </p:spPr>
        <p:txBody>
          <a:bodyPr anchor="ctr">
            <a:normAutofit/>
          </a:bodyPr>
          <a:lstStyle/>
          <a:p>
            <a:r>
              <a:rPr lang="fr-FR" sz="6600"/>
              <a:t>Méthodologie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D41CB86-166C-544E-97D8-334E488BB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1" y="1937551"/>
            <a:ext cx="10909643" cy="720055"/>
          </a:xfrm>
        </p:spPr>
        <p:txBody>
          <a:bodyPr anchor="ctr">
            <a:noAutofit/>
          </a:bodyPr>
          <a:lstStyle/>
          <a:p>
            <a:r>
              <a:rPr lang="fr-FR" sz="1800" dirty="0"/>
              <a:t>BUT 2024-2025</a:t>
            </a:r>
          </a:p>
          <a:p>
            <a:r>
              <a:rPr lang="fr-FR" sz="1800" dirty="0"/>
              <a:t>Laurent Giraud et </a:t>
            </a:r>
            <a:r>
              <a:rPr lang="fr-FR" sz="1800" b="1" dirty="0"/>
              <a:t>Pascal Lafourcade </a:t>
            </a:r>
          </a:p>
        </p:txBody>
      </p:sp>
      <p:sp>
        <p:nvSpPr>
          <p:cNvPr id="5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7C84B502-BD1C-3B47-8349-5B2C8D8AF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978" y="2642616"/>
            <a:ext cx="3708539" cy="3605784"/>
          </a:xfrm>
          <a:prstGeom prst="rect">
            <a:avLst/>
          </a:prstGeom>
        </p:spPr>
      </p:pic>
      <p:pic>
        <p:nvPicPr>
          <p:cNvPr id="5" name="Image 4" descr="Une image contenant dessin humoristique, jouet, vitesse, roue&#10;&#10;Description générée automatiquement">
            <a:extLst>
              <a:ext uri="{FF2B5EF4-FFF2-40B4-BE49-F238E27FC236}">
                <a16:creationId xmlns:a16="http://schemas.microsoft.com/office/drawing/2014/main" id="{AB3E2AB8-7157-5B46-8E22-338D7F35A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687" y="2642616"/>
            <a:ext cx="5008033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94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784D853-B2AB-904B-800D-1E6A07DE6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194" y="2939143"/>
            <a:ext cx="1547950" cy="979714"/>
          </a:xfrm>
        </p:spPr>
        <p:txBody>
          <a:bodyPr>
            <a:normAutofit fontScale="90000"/>
          </a:bodyPr>
          <a:lstStyle/>
          <a:p>
            <a:r>
              <a:rPr lang="fr-FR" sz="6000" b="1" dirty="0">
                <a:solidFill>
                  <a:srgbClr val="FFFFFF"/>
                </a:solidFill>
              </a:rPr>
              <a:t>Plan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599DFB-7552-034A-808C-75A527CDA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I Lycée vs BUT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II Règles du jeu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III Pièges à éviter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IV Mémorisation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V Attention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VI Hygiène de vie</a:t>
            </a:r>
          </a:p>
          <a:p>
            <a:r>
              <a:rPr lang="fr-FR" sz="2400" b="1" dirty="0"/>
              <a:t>VII Santé Mentale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VIII Émotions</a:t>
            </a:r>
            <a:endParaRPr lang="fr-F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15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784D853-B2AB-904B-800D-1E6A07DE6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204" y="2867977"/>
            <a:ext cx="1509997" cy="1122045"/>
          </a:xfrm>
        </p:spPr>
        <p:txBody>
          <a:bodyPr>
            <a:normAutofit fontScale="90000"/>
          </a:bodyPr>
          <a:lstStyle/>
          <a:p>
            <a:r>
              <a:rPr lang="fr-FR" sz="6000" b="1" dirty="0">
                <a:solidFill>
                  <a:srgbClr val="FFFFFF"/>
                </a:solidFill>
              </a:rPr>
              <a:t>Plan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599DFB-7552-034A-808C-75A527CDA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 Lycée vs BUT</a:t>
            </a:r>
            <a:endParaRPr lang="fr-FR" sz="2400" dirty="0">
              <a:solidFill>
                <a:srgbClr val="FF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II Règles du jeu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III Pièges à éviter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IV Mémorisation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V Attention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VI Hygiène de vie</a:t>
            </a:r>
          </a:p>
          <a:p>
            <a:r>
              <a:rPr lang="fr-FR" sz="2400" b="1" dirty="0"/>
              <a:t>VII Santé Mentale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VIII Émotions</a:t>
            </a:r>
            <a:endParaRPr lang="fr-F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488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54275DB-62D0-5B4A-9CB7-E134FE2383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6" t="1264" r="1" b="5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Freeform: Shape 8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10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92162D-6768-DD44-80E7-D5607A196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0829" y="498025"/>
            <a:ext cx="4837591" cy="1043409"/>
          </a:xfrm>
        </p:spPr>
        <p:txBody>
          <a:bodyPr>
            <a:normAutofit fontScale="90000"/>
          </a:bodyPr>
          <a:lstStyle/>
          <a:p>
            <a:r>
              <a:rPr lang="fr-FR" sz="3600" b="1" dirty="0"/>
              <a:t>Sondage : Moyenne au BAC </a:t>
            </a:r>
            <a:endParaRPr lang="fr-FR" sz="36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8F101B-41ED-2644-9506-FEF36A10B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3993" y="1463074"/>
            <a:ext cx="1811262" cy="25674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r-FR" b="1" dirty="0"/>
              <a:t>A</a:t>
            </a:r>
            <a:r>
              <a:rPr lang="fr-FR" dirty="0"/>
              <a:t> : 10-12</a:t>
            </a:r>
          </a:p>
          <a:p>
            <a:pPr marL="0" indent="0">
              <a:buNone/>
            </a:pPr>
            <a:r>
              <a:rPr lang="fr-FR" b="1" dirty="0"/>
              <a:t>B</a:t>
            </a:r>
            <a:r>
              <a:rPr lang="fr-FR" dirty="0"/>
              <a:t> : 12-14</a:t>
            </a:r>
          </a:p>
          <a:p>
            <a:pPr marL="0" indent="0">
              <a:buNone/>
            </a:pPr>
            <a:r>
              <a:rPr lang="fr-FR" b="1" dirty="0"/>
              <a:t>C</a:t>
            </a:r>
            <a:r>
              <a:rPr lang="fr-FR" dirty="0"/>
              <a:t> : 14-16</a:t>
            </a:r>
          </a:p>
          <a:p>
            <a:pPr marL="0" indent="0">
              <a:buNone/>
            </a:pPr>
            <a:r>
              <a:rPr lang="fr-FR" b="1" dirty="0"/>
              <a:t>D</a:t>
            </a:r>
            <a:r>
              <a:rPr lang="fr-FR" dirty="0"/>
              <a:t> : 16-18</a:t>
            </a:r>
          </a:p>
          <a:p>
            <a:pPr marL="0" indent="0">
              <a:buNone/>
            </a:pPr>
            <a:r>
              <a:rPr lang="fr-FR" b="1" dirty="0"/>
              <a:t>E</a:t>
            </a:r>
            <a:r>
              <a:rPr lang="fr-FR" dirty="0"/>
              <a:t> : 18-20</a:t>
            </a:r>
          </a:p>
          <a:p>
            <a:pPr marL="0" indent="0">
              <a:buNone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670596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54275DB-62D0-5B4A-9CB7-E134FE2383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6" t="1264" r="1" b="5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Freeform: Shape 8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10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92162D-6768-DD44-80E7-D5607A196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0829" y="498025"/>
            <a:ext cx="4837591" cy="1043409"/>
          </a:xfrm>
        </p:spPr>
        <p:txBody>
          <a:bodyPr>
            <a:normAutofit/>
          </a:bodyPr>
          <a:lstStyle/>
          <a:p>
            <a:r>
              <a:rPr lang="fr-FR" sz="2800" b="1" dirty="0"/>
              <a:t> Temps travail hebdomadaire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8F101B-41ED-2644-9506-FEF36A10B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3993" y="1463074"/>
            <a:ext cx="1811262" cy="25674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r-FR" b="1" dirty="0"/>
              <a:t>A</a:t>
            </a:r>
            <a:r>
              <a:rPr lang="fr-FR" dirty="0"/>
              <a:t> : 0h-2h</a:t>
            </a:r>
          </a:p>
          <a:p>
            <a:pPr marL="0" indent="0">
              <a:buNone/>
            </a:pPr>
            <a:r>
              <a:rPr lang="fr-FR" b="1" dirty="0"/>
              <a:t>B</a:t>
            </a:r>
            <a:r>
              <a:rPr lang="fr-FR" dirty="0"/>
              <a:t> : 2h-4h</a:t>
            </a:r>
          </a:p>
          <a:p>
            <a:pPr marL="0" indent="0">
              <a:buNone/>
            </a:pPr>
            <a:r>
              <a:rPr lang="fr-FR" b="1" dirty="0"/>
              <a:t>C</a:t>
            </a:r>
            <a:r>
              <a:rPr lang="fr-FR" dirty="0"/>
              <a:t> : 4h-8h</a:t>
            </a:r>
          </a:p>
          <a:p>
            <a:pPr marL="0" indent="0">
              <a:buNone/>
            </a:pPr>
            <a:r>
              <a:rPr lang="fr-FR" b="1" dirty="0"/>
              <a:t>D</a:t>
            </a:r>
            <a:r>
              <a:rPr lang="fr-FR" dirty="0"/>
              <a:t> : 8h-10h</a:t>
            </a:r>
          </a:p>
          <a:p>
            <a:pPr marL="0" indent="0">
              <a:buNone/>
            </a:pPr>
            <a:r>
              <a:rPr lang="fr-FR" b="1" dirty="0"/>
              <a:t>E</a:t>
            </a:r>
            <a:r>
              <a:rPr lang="fr-FR" dirty="0"/>
              <a:t> : &gt;10h</a:t>
            </a:r>
          </a:p>
          <a:p>
            <a:pPr marL="0" indent="0">
              <a:buNone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514483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E214AA7-F028-4A0D-8698-61AEC754D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59834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D18964D-C2E7-EA46-BFDE-B10D27745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933" y="995318"/>
            <a:ext cx="9872134" cy="1193968"/>
          </a:xfrm>
          <a:solidFill>
            <a:srgbClr val="FFFFFF"/>
          </a:solidFill>
          <a:ln w="38100">
            <a:solidFill>
              <a:srgbClr val="7F7F7F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3F3F3F"/>
                </a:solidFill>
                <a:latin typeface="+mj-lt"/>
                <a:ea typeface="+mj-ea"/>
                <a:cs typeface="+mj-cs"/>
              </a:rPr>
              <a:t>Lycée vs BUT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4EB347-AF6A-EA45-8E69-70CC6F2D3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915" y="2888250"/>
            <a:ext cx="4297351" cy="29597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z="2000" dirty="0"/>
              <a:t>3 Trimestre</a:t>
            </a:r>
          </a:p>
          <a:p>
            <a:r>
              <a:rPr lang="fr-FR" sz="2000" dirty="0"/>
              <a:t>Parents</a:t>
            </a:r>
          </a:p>
          <a:p>
            <a:r>
              <a:rPr lang="fr-FR" sz="2000" dirty="0"/>
              <a:t> 1 Equipe enseignante / 1 an</a:t>
            </a:r>
          </a:p>
          <a:p>
            <a:r>
              <a:rPr lang="fr-FR" sz="2000" dirty="0"/>
              <a:t>Contrôle et Devoirs</a:t>
            </a:r>
          </a:p>
          <a:p>
            <a:r>
              <a:rPr lang="fr-FR" sz="2000" dirty="0"/>
              <a:t>Répétitions</a:t>
            </a:r>
          </a:p>
          <a:p>
            <a:r>
              <a:rPr lang="fr-FR" sz="2000" dirty="0"/>
              <a:t>Bulletin de notes</a:t>
            </a:r>
          </a:p>
          <a:p>
            <a:r>
              <a:rPr lang="fr-FR" sz="2000" dirty="0"/>
              <a:t>3 conseils de classe</a:t>
            </a:r>
          </a:p>
          <a:p>
            <a:endParaRPr lang="fr-FR" sz="2000" dirty="0"/>
          </a:p>
          <a:p>
            <a:endParaRPr lang="en-US" sz="2000" dirty="0"/>
          </a:p>
          <a:p>
            <a:endParaRPr lang="en-US" sz="20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6206FDC-2777-4D7F-AF9C-73413DA66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2888250"/>
            <a:ext cx="0" cy="2769135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B81C81D-4330-9640-90C2-C8D194BB95C4}"/>
              </a:ext>
            </a:extLst>
          </p:cNvPr>
          <p:cNvSpPr txBox="1">
            <a:spLocks/>
          </p:cNvSpPr>
          <p:nvPr/>
        </p:nvSpPr>
        <p:spPr>
          <a:xfrm>
            <a:off x="6417731" y="2888250"/>
            <a:ext cx="4292594" cy="29597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2 Semestre</a:t>
            </a:r>
          </a:p>
          <a:p>
            <a:r>
              <a:rPr lang="fr-FR" sz="2000" dirty="0"/>
              <a:t>Vie en autonomie</a:t>
            </a:r>
          </a:p>
          <a:p>
            <a:r>
              <a:rPr lang="fr-FR" sz="2000" dirty="0"/>
              <a:t>Equipes multiples / 14 semaines</a:t>
            </a:r>
          </a:p>
          <a:p>
            <a:r>
              <a:rPr lang="fr-FR" sz="2000" dirty="0"/>
              <a:t>Partiel et DS</a:t>
            </a:r>
          </a:p>
          <a:p>
            <a:r>
              <a:rPr lang="fr-FR" sz="2000" dirty="0"/>
              <a:t>Rythme peu de redite</a:t>
            </a:r>
          </a:p>
          <a:p>
            <a:r>
              <a:rPr lang="fr-FR" sz="2000" dirty="0"/>
              <a:t>Pas de bulletin</a:t>
            </a:r>
          </a:p>
          <a:p>
            <a:r>
              <a:rPr lang="fr-FR" sz="2000" dirty="0"/>
              <a:t>1 jury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37977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E73A88F-5B22-F743-8E75-E199170B1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 dirty="0"/>
              <a:t>VIDEO de </a:t>
            </a:r>
            <a:r>
              <a:rPr lang="en-US" sz="4000" b="1" dirty="0" err="1"/>
              <a:t>Théo</a:t>
            </a:r>
            <a:endParaRPr lang="fr-FR" sz="4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92E29AD-56AA-AB48-8CB5-E4056E51A5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7301"/>
          <a:stretch/>
        </p:blipFill>
        <p:spPr>
          <a:xfrm>
            <a:off x="908304" y="2478024"/>
            <a:ext cx="6009855" cy="3694176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C588C7-0EB7-2D4B-AB4A-709EFE803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1453" y="2478024"/>
            <a:ext cx="3872243" cy="3694176"/>
          </a:xfrm>
        </p:spPr>
        <p:txBody>
          <a:bodyPr anchor="ctr">
            <a:normAutofit/>
          </a:bodyPr>
          <a:lstStyle/>
          <a:p>
            <a:r>
              <a:rPr lang="en-US" sz="1800" dirty="0">
                <a:hlinkClick r:id="rId3"/>
              </a:rPr>
              <a:t>https://sancy.iut.uca.fr/~lafourcade/VIDEOS/Theo2.mp4</a:t>
            </a:r>
            <a:endParaRPr lang="fr-FR" sz="1800" dirty="0"/>
          </a:p>
          <a:p>
            <a:pPr marL="0" indent="0">
              <a:buNone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704047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784D853-B2AB-904B-800D-1E6A07DE6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fr-FR" b="1">
                <a:solidFill>
                  <a:srgbClr val="FFFFFF"/>
                </a:solidFill>
              </a:rPr>
              <a:t>Plan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599DFB-7552-034A-808C-75A527CDA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I Lycée vs BUT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FF0000"/>
                </a:solidFill>
              </a:rPr>
              <a:t>II Règles du jeu</a:t>
            </a:r>
            <a:endParaRPr lang="fr-FR" sz="2400" dirty="0">
              <a:solidFill>
                <a:srgbClr val="FF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III Pièges à éviter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IV Mémorisation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V Attention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VI Hygiène de vie</a:t>
            </a:r>
          </a:p>
          <a:p>
            <a:r>
              <a:rPr lang="fr-FR" sz="2400" b="1" dirty="0"/>
              <a:t>VII Santé Mentale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VIII Émotions</a:t>
            </a:r>
            <a:endParaRPr lang="fr-F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7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9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4D0B689-FA34-2144-B215-060DE582A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fr-FR" sz="5200" dirty="0"/>
              <a:t>Fonctionnement du BUT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0B1E94FA-F179-49DD-ABDD-9E8A926E4F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433559"/>
              </p:ext>
            </p:extLst>
          </p:nvPr>
        </p:nvGraphicFramePr>
        <p:xfrm>
          <a:off x="2847703" y="1690688"/>
          <a:ext cx="475324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4F319D00-DA4A-C049-B2D9-4CA161B4BF6F}"/>
              </a:ext>
            </a:extLst>
          </p:cNvPr>
          <p:cNvSpPr txBox="1"/>
          <p:nvPr/>
        </p:nvSpPr>
        <p:spPr>
          <a:xfrm>
            <a:off x="7817224" y="2644170"/>
            <a:ext cx="43717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FF0000"/>
                </a:solidFill>
              </a:rPr>
              <a:t>6 SAE par semestre</a:t>
            </a:r>
          </a:p>
          <a:p>
            <a:r>
              <a:rPr lang="fr-FR" sz="2800" dirty="0"/>
              <a:t>Situation d'Apprentissage et d'Évaluation</a:t>
            </a:r>
            <a:endParaRPr lang="fr-F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847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EE9BBD0-A361-A847-A7C9-73AF1931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fr-FR" sz="5200" dirty="0"/>
              <a:t>Dangers : Compétences</a:t>
            </a:r>
          </a:p>
        </p:txBody>
      </p:sp>
      <p:graphicFrame>
        <p:nvGraphicFramePr>
          <p:cNvPr id="6" name="Espace réservé du contenu 2">
            <a:extLst>
              <a:ext uri="{FF2B5EF4-FFF2-40B4-BE49-F238E27FC236}">
                <a16:creationId xmlns:a16="http://schemas.microsoft.com/office/drawing/2014/main" id="{4FA5AD14-AFFE-4C36-A06F-2E85B75D09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9699449"/>
              </p:ext>
            </p:extLst>
          </p:nvPr>
        </p:nvGraphicFramePr>
        <p:xfrm>
          <a:off x="838200" y="1828801"/>
          <a:ext cx="10515600" cy="3320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7A38F391-8ABD-68CF-4DE2-FB5313494483}"/>
              </a:ext>
            </a:extLst>
          </p:cNvPr>
          <p:cNvSpPr txBox="1"/>
          <p:nvPr/>
        </p:nvSpPr>
        <p:spPr>
          <a:xfrm>
            <a:off x="1576617" y="5498432"/>
            <a:ext cx="9035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</a:rPr>
              <a:t>COMMENCER A TRAVAILLER DES MAINTENANT</a:t>
            </a:r>
          </a:p>
        </p:txBody>
      </p:sp>
    </p:spTree>
    <p:extLst>
      <p:ext uri="{BB962C8B-B14F-4D97-AF65-F5344CB8AC3E}">
        <p14:creationId xmlns:p14="http://schemas.microsoft.com/office/powerpoint/2010/main" val="1756433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1CECE8D-0FB9-DB4E-900A-621779EF8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fr-FR" sz="4800" dirty="0"/>
              <a:t>TOUTES LES MATIERES COMPTENT ! </a:t>
            </a:r>
          </a:p>
        </p:txBody>
      </p:sp>
      <p:graphicFrame>
        <p:nvGraphicFramePr>
          <p:cNvPr id="12" name="Espace réservé du contenu 2">
            <a:extLst>
              <a:ext uri="{FF2B5EF4-FFF2-40B4-BE49-F238E27FC236}">
                <a16:creationId xmlns:a16="http://schemas.microsoft.com/office/drawing/2014/main" id="{86B9510F-5CC3-4918-BF88-B678E287E6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4455653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1299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5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17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D7BB7FD-5B97-5B40-8877-74760263A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91" y="306753"/>
            <a:ext cx="7880135" cy="1345906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FF0000"/>
                </a:solidFill>
              </a:rPr>
              <a:t>CAUSES PRINCIPALES DE L’ECHEC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DF1A26-ACC4-0A45-AF08-3E21E2F22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08" y="1652659"/>
            <a:ext cx="3783688" cy="4002279"/>
          </a:xfrm>
        </p:spPr>
        <p:txBody>
          <a:bodyPr anchor="t">
            <a:noAutofit/>
          </a:bodyPr>
          <a:lstStyle/>
          <a:p>
            <a:pPr>
              <a:buFontTx/>
              <a:buChar char="-"/>
            </a:pPr>
            <a:r>
              <a:rPr lang="fr-FR" sz="2400" dirty="0"/>
              <a:t>Méthodologie</a:t>
            </a:r>
          </a:p>
          <a:p>
            <a:pPr>
              <a:buFontTx/>
              <a:buChar char="-"/>
            </a:pPr>
            <a:r>
              <a:rPr lang="fr-FR" sz="2400" dirty="0"/>
              <a:t>Organisation</a:t>
            </a:r>
          </a:p>
          <a:p>
            <a:pPr>
              <a:buFontTx/>
              <a:buChar char="-"/>
            </a:pPr>
            <a:r>
              <a:rPr lang="fr-FR" sz="2400" dirty="0"/>
              <a:t>Motivation</a:t>
            </a:r>
          </a:p>
          <a:p>
            <a:pPr>
              <a:buFontTx/>
              <a:buChar char="-"/>
            </a:pPr>
            <a:r>
              <a:rPr lang="fr-FR" sz="2400" dirty="0"/>
              <a:t>Orientation</a:t>
            </a:r>
          </a:p>
          <a:p>
            <a:pPr>
              <a:buFontTx/>
              <a:buChar char="-"/>
            </a:pPr>
            <a:r>
              <a:rPr lang="fr-FR" sz="2400" dirty="0"/>
              <a:t>Temps de travail</a:t>
            </a:r>
          </a:p>
          <a:p>
            <a:pPr>
              <a:buFontTx/>
              <a:buChar char="-"/>
            </a:pPr>
            <a:r>
              <a:rPr lang="fr-FR" sz="2400" dirty="0"/>
              <a:t>Addictions</a:t>
            </a:r>
          </a:p>
          <a:p>
            <a:pPr>
              <a:buFontTx/>
              <a:buChar char="-"/>
            </a:pPr>
            <a:r>
              <a:rPr lang="fr-FR" sz="2400" dirty="0"/>
              <a:t>Trouble du sommeil</a:t>
            </a:r>
          </a:p>
          <a:p>
            <a:pPr>
              <a:buFontTx/>
              <a:buChar char="-"/>
            </a:pPr>
            <a:r>
              <a:rPr lang="fr-FR" sz="2400" dirty="0"/>
              <a:t>Hygiène de vie …</a:t>
            </a:r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9E1ABE-7A89-D946-E0CD-6060C66DF690}"/>
              </a:ext>
            </a:extLst>
          </p:cNvPr>
          <p:cNvSpPr/>
          <p:nvPr/>
        </p:nvSpPr>
        <p:spPr>
          <a:xfrm>
            <a:off x="539032" y="5838270"/>
            <a:ext cx="3783688" cy="90236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REGLE 1 : RESPECT DES CONSIGNES 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4AE72D2-7753-8FF9-4C04-A58D61B24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767" y="2071388"/>
            <a:ext cx="7355233" cy="4800257"/>
          </a:xfrm>
          <a:prstGeom prst="rect">
            <a:avLst/>
          </a:prstGeom>
        </p:spPr>
      </p:pic>
      <p:pic>
        <p:nvPicPr>
          <p:cNvPr id="10" name="Image 9" descr="Une image contenant clipart, Police, Graphique, dessin humoristique&#10;&#10;Description générée automatiquement">
            <a:extLst>
              <a:ext uri="{FF2B5EF4-FFF2-40B4-BE49-F238E27FC236}">
                <a16:creationId xmlns:a16="http://schemas.microsoft.com/office/drawing/2014/main" id="{11FEE54D-C355-A53A-93A0-06ECA9E1F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371" y="1589541"/>
            <a:ext cx="21717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50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B64F581-466A-0947-B646-51D5043DC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fr-FR" sz="4800" b="1"/>
              <a:t>Règles sanitaires</a:t>
            </a:r>
            <a:endParaRPr lang="fr-FR" sz="4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151BBF-1119-204D-9A05-0044D0851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pPr lvl="0"/>
            <a:r>
              <a:rPr lang="fr-FR" sz="1900"/>
              <a:t>Pour se protéger</a:t>
            </a:r>
          </a:p>
          <a:p>
            <a:pPr lvl="0"/>
            <a:r>
              <a:rPr lang="fr-FR" sz="1900"/>
              <a:t>Pour protéger les autres</a:t>
            </a:r>
          </a:p>
          <a:p>
            <a:pPr lvl="0"/>
            <a:r>
              <a:rPr lang="fr-FR" sz="1900"/>
              <a:t>Éviter le re….re-confinement et passer en tout à distance !</a:t>
            </a:r>
          </a:p>
          <a:p>
            <a:endParaRPr lang="fr-FR" sz="1900"/>
          </a:p>
          <a:p>
            <a:r>
              <a:rPr lang="fr-FR" sz="1900"/>
              <a:t>Chaque UE sa pédagogie : </a:t>
            </a:r>
          </a:p>
          <a:p>
            <a:pPr>
              <a:buFontTx/>
              <a:buChar char="-"/>
            </a:pPr>
            <a:r>
              <a:rPr lang="fr-FR" sz="1900"/>
              <a:t>Contrôle continu ou examen écrit ou à distance ou autres …</a:t>
            </a:r>
          </a:p>
          <a:p>
            <a:pPr marL="0" indent="0">
              <a:buNone/>
            </a:pPr>
            <a:r>
              <a:rPr lang="fr-FR" sz="1900"/>
              <a:t> </a:t>
            </a:r>
          </a:p>
          <a:p>
            <a:pPr marL="0" indent="0">
              <a:buNone/>
            </a:pPr>
            <a:r>
              <a:rPr lang="fr-FR" sz="1900"/>
              <a:t>Bien comprendre les règles ! </a:t>
            </a:r>
          </a:p>
          <a:p>
            <a:endParaRPr lang="fr-FR" sz="190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EC8FEE-B104-9044-B36E-9BE8D80CE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532" y="2551225"/>
            <a:ext cx="5150277" cy="358030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2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784D853-B2AB-904B-800D-1E6A07DE6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fr-FR" b="1">
                <a:solidFill>
                  <a:srgbClr val="FFFFFF"/>
                </a:solidFill>
              </a:rPr>
              <a:t>Plan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599DFB-7552-034A-808C-75A527CDA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I Lycée vs BUT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II Règles du jeu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FF0000"/>
                </a:solidFill>
              </a:rPr>
              <a:t>III Pièges à éviter</a:t>
            </a:r>
            <a:endParaRPr lang="fr-FR" sz="2400" dirty="0">
              <a:solidFill>
                <a:srgbClr val="FF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IV Mémorisation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V Attention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VI Hygiène de vie</a:t>
            </a:r>
          </a:p>
          <a:p>
            <a:r>
              <a:rPr lang="fr-FR" sz="2400" b="1" dirty="0"/>
              <a:t>VII Santé Mentale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VIII Émotions</a:t>
            </a:r>
            <a:endParaRPr lang="fr-F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827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2DEDDA6-9EB9-134A-91EE-6D54A6ABC3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8" r="-1" b="-1"/>
          <a:stretch/>
        </p:blipFill>
        <p:spPr>
          <a:xfrm>
            <a:off x="-1" y="12042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DF48EA1-6267-F446-9C37-5E71DE95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fr-FR" sz="3600" dirty="0"/>
              <a:t>Etudes supérieures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615839-37D3-AC43-822E-CD7331F45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29" y="3417575"/>
            <a:ext cx="5649314" cy="2619839"/>
          </a:xfrm>
        </p:spPr>
        <p:txBody>
          <a:bodyPr anchor="ctr">
            <a:noAutofit/>
          </a:bodyPr>
          <a:lstStyle/>
          <a:p>
            <a:r>
              <a:rPr lang="fr-FR" sz="2400" dirty="0"/>
              <a:t>Liberté !</a:t>
            </a:r>
          </a:p>
          <a:p>
            <a:r>
              <a:rPr lang="fr-FR" sz="2400" dirty="0"/>
              <a:t>Grande autonomie</a:t>
            </a:r>
          </a:p>
          <a:p>
            <a:r>
              <a:rPr lang="fr-FR" sz="2400" dirty="0"/>
              <a:t>Multitude de distracteurs</a:t>
            </a:r>
          </a:p>
          <a:p>
            <a:r>
              <a:rPr lang="fr-FR" sz="2400" dirty="0"/>
              <a:t>Problèmes matériel / réseau</a:t>
            </a:r>
          </a:p>
          <a:p>
            <a:r>
              <a:rPr lang="fr-FR" sz="2400" dirty="0"/>
              <a:t>Décrochage attentionnel / organisationnel</a:t>
            </a:r>
          </a:p>
          <a:p>
            <a:r>
              <a:rPr lang="fr-FR" sz="2400" b="1" dirty="0"/>
              <a:t>Responsable</a:t>
            </a:r>
            <a:r>
              <a:rPr lang="fr-FR" sz="2400" dirty="0"/>
              <a:t>  </a:t>
            </a:r>
          </a:p>
        </p:txBody>
      </p:sp>
    </p:spTree>
    <p:extLst>
      <p:ext uri="{BB962C8B-B14F-4D97-AF65-F5344CB8AC3E}">
        <p14:creationId xmlns:p14="http://schemas.microsoft.com/office/powerpoint/2010/main" val="3967852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5AB5D0-9DC7-CE4F-B963-EF438BBB1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03326"/>
            <a:ext cx="5820779" cy="1236490"/>
          </a:xfrm>
        </p:spPr>
        <p:txBody>
          <a:bodyPr>
            <a:normAutofit/>
          </a:bodyPr>
          <a:lstStyle/>
          <a:p>
            <a:r>
              <a:rPr lang="fr-FR" b="1" dirty="0"/>
              <a:t>Conseils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8AE4F9-780F-B445-8DAA-58814387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34" y="2144552"/>
            <a:ext cx="6397709" cy="4315720"/>
          </a:xfrm>
        </p:spPr>
        <p:txBody>
          <a:bodyPr anchor="t">
            <a:noAutofit/>
          </a:bodyPr>
          <a:lstStyle/>
          <a:p>
            <a:pPr lvl="0"/>
            <a:r>
              <a:rPr lang="fr-FR" b="1" dirty="0"/>
              <a:t>Participation active </a:t>
            </a:r>
          </a:p>
          <a:p>
            <a:pPr lvl="0">
              <a:buFont typeface="Symbol" pitchFamily="2" charset="2"/>
              <a:buChar char="Þ"/>
            </a:pPr>
            <a:r>
              <a:rPr lang="fr-FR" dirty="0"/>
              <a:t> </a:t>
            </a:r>
            <a:r>
              <a:rPr lang="fr-FR" dirty="0">
                <a:solidFill>
                  <a:srgbClr val="FF0000"/>
                </a:solidFill>
              </a:rPr>
              <a:t>Poser des questions au moindre doute </a:t>
            </a:r>
            <a:r>
              <a:rPr lang="fr-FR" dirty="0"/>
              <a:t>Cours, TD et TP</a:t>
            </a:r>
          </a:p>
          <a:p>
            <a:pPr lvl="0">
              <a:buFont typeface="Symbol" pitchFamily="2" charset="2"/>
              <a:buChar char="Þ"/>
            </a:pPr>
            <a:r>
              <a:rPr lang="fr-FR" dirty="0"/>
              <a:t> Meilleure compréhension </a:t>
            </a:r>
          </a:p>
          <a:p>
            <a:pPr lvl="0">
              <a:buFont typeface="Symbol" pitchFamily="2" charset="2"/>
              <a:buChar char="Þ"/>
            </a:pPr>
            <a:r>
              <a:rPr lang="fr-FR" dirty="0"/>
              <a:t> Facilite l’apprentissage</a:t>
            </a:r>
          </a:p>
          <a:p>
            <a:pPr lvl="0">
              <a:buFont typeface="Symbol" pitchFamily="2" charset="2"/>
              <a:buChar char="Þ"/>
            </a:pPr>
            <a:endParaRPr lang="fr-FR" dirty="0"/>
          </a:p>
          <a:p>
            <a:pPr lvl="0"/>
            <a:r>
              <a:rPr lang="fr-FR" b="1" dirty="0"/>
              <a:t>Autonomie</a:t>
            </a:r>
          </a:p>
          <a:p>
            <a:pPr marL="0" lvl="0" indent="0">
              <a:buNone/>
            </a:pPr>
            <a:endParaRPr lang="fr-FR" b="1" dirty="0"/>
          </a:p>
          <a:p>
            <a:pPr lvl="0"/>
            <a:r>
              <a:rPr lang="fr-FR" b="1" dirty="0"/>
              <a:t>Rythme </a:t>
            </a:r>
            <a:r>
              <a:rPr lang="fr-FR" b="1" dirty="0">
                <a:solidFill>
                  <a:srgbClr val="FF0000"/>
                </a:solidFill>
              </a:rPr>
              <a:t>régulier </a:t>
            </a:r>
            <a:r>
              <a:rPr lang="fr-FR" b="1" dirty="0"/>
              <a:t>de travail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3AAF8F-D032-0447-AC43-C47DD8526F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2" r="32333" b="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05639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9433464-0E83-9444-ABF5-4535FFD7C2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7" r="611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36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E601FF0-6C98-824E-968C-84142D950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/>
              <a:t>Le piège « Google est mon ami  »</a:t>
            </a:r>
            <a:endParaRPr lang="fr-FR" sz="3600" dirty="0"/>
          </a:p>
        </p:txBody>
      </p:sp>
      <p:cxnSp>
        <p:nvCxnSpPr>
          <p:cNvPr id="37" name="Straight Connector 28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E05147-4582-104C-9384-B068CBC24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fr-FR" sz="1800" dirty="0"/>
              <a:t>Savoir poser les bonnes questions</a:t>
            </a:r>
          </a:p>
          <a:p>
            <a:r>
              <a:rPr lang="fr-FR" sz="1800" dirty="0"/>
              <a:t>Réponses personnalisées </a:t>
            </a:r>
          </a:p>
          <a:p>
            <a:r>
              <a:rPr lang="fr-FR" sz="1800" dirty="0"/>
              <a:t>Trop de résultats à analyser</a:t>
            </a:r>
          </a:p>
          <a:p>
            <a:r>
              <a:rPr lang="fr-FR" sz="1800" dirty="0"/>
              <a:t>Chronophage !</a:t>
            </a:r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r>
              <a:rPr lang="fr-FR" sz="1800" dirty="0"/>
              <a:t>Mieux vaut utiliser son cerveau ! </a:t>
            </a:r>
          </a:p>
          <a:p>
            <a:endParaRPr lang="fr-FR" sz="1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361978-1357-2540-B8D1-07081C665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453" y="4149642"/>
            <a:ext cx="17526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87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BCB650-A1DA-B850-61D2-4E83054FE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924BE21-2667-E2EC-6AD9-23040F605F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10399" r="-1" b="-1"/>
          <a:stretch>
            <a:fillRect/>
          </a:stretch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EC71E75-F5C8-01D3-6D88-9068470978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866" r="1" b="17687"/>
          <a:stretch>
            <a:fillRect/>
          </a:stretch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A7B92DA-03F0-8B6E-018D-6AD7ACF11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219"/>
            <a:ext cx="3709736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Une IA </a:t>
            </a:r>
            <a:b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5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comme</a:t>
            </a:r>
            <a: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ami</a:t>
            </a:r>
            <a: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!</a:t>
            </a:r>
            <a:endParaRPr lang="en-US" sz="5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60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2FD9A5-B011-1C46-8D45-03A73ADBF4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339" b="-1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1970C02-DDCC-5C48-93C2-640BFC9D60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9" r="19895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87" name="Freeform: Shape 86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9" name="Freeform: Shape 88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CB8C412-08F2-7E44-8CDB-D8E398A87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fr-FR" sz="2800" b="1" dirty="0"/>
              <a:t>S’organiser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Espace réservé du contenu 2">
            <a:extLst>
              <a:ext uri="{FF2B5EF4-FFF2-40B4-BE49-F238E27FC236}">
                <a16:creationId xmlns:a16="http://schemas.microsoft.com/office/drawing/2014/main" id="{D359BBD1-681E-4F4D-B64E-D79444A20B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887325"/>
              </p:ext>
            </p:extLst>
          </p:nvPr>
        </p:nvGraphicFramePr>
        <p:xfrm>
          <a:off x="-91724" y="1805354"/>
          <a:ext cx="4077052" cy="4514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90942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CB8C412-08F2-7E44-8CDB-D8E398A87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Consulter </a:t>
            </a:r>
            <a:r>
              <a:rPr lang="en-US" sz="5400" b="1"/>
              <a:t>vos</a:t>
            </a:r>
            <a:r>
              <a:rPr lang="en-US" sz="5400" b="1" dirty="0"/>
              <a:t> emails</a:t>
            </a:r>
          </a:p>
        </p:txBody>
      </p:sp>
      <p:pic>
        <p:nvPicPr>
          <p:cNvPr id="8" name="Picture 7" descr="Personne tenant une souris">
            <a:extLst>
              <a:ext uri="{FF2B5EF4-FFF2-40B4-BE49-F238E27FC236}">
                <a16:creationId xmlns:a16="http://schemas.microsoft.com/office/drawing/2014/main" id="{9F88688B-F300-1FF1-6BD9-80D57696DB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970" r="25698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0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4A97771-4EAC-2824-82DC-FCE425DED8AD}"/>
              </a:ext>
            </a:extLst>
          </p:cNvPr>
          <p:cNvSpPr txBox="1"/>
          <p:nvPr/>
        </p:nvSpPr>
        <p:spPr>
          <a:xfrm>
            <a:off x="5069162" y="2638327"/>
            <a:ext cx="6251110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Moyen</a:t>
            </a:r>
            <a:r>
              <a:rPr lang="en-US" sz="2200" dirty="0"/>
              <a:t> de communication !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Répondre</a:t>
            </a:r>
            <a:r>
              <a:rPr lang="en-US" sz="2200" dirty="0"/>
              <a:t> aux solicitations !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Clients </a:t>
            </a:r>
            <a:r>
              <a:rPr lang="en-US" sz="2200" dirty="0" err="1"/>
              <a:t>lourds</a:t>
            </a:r>
            <a:r>
              <a:rPr lang="en-US" sz="2200" dirty="0"/>
              <a:t> :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Téléphone</a:t>
            </a:r>
            <a:r>
              <a:rPr lang="en-US" sz="2200" dirty="0"/>
              <a:t> : K9 / Mail / Outlook / Spark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Ordinateur</a:t>
            </a:r>
            <a:r>
              <a:rPr lang="en-US" sz="2200" dirty="0"/>
              <a:t> : Thunderbird / Mail / Outlook /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10515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FADAE8-D63F-5E44-A8D9-AE93D48C3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767" y="1167837"/>
            <a:ext cx="4314645" cy="603532"/>
          </a:xfrm>
        </p:spPr>
        <p:txBody>
          <a:bodyPr anchor="b">
            <a:normAutofit/>
          </a:bodyPr>
          <a:lstStyle/>
          <a:p>
            <a:r>
              <a:rPr lang="fr-FR" sz="3600" b="1" dirty="0"/>
              <a:t>Aspects Techniques</a:t>
            </a:r>
          </a:p>
        </p:txBody>
      </p:sp>
      <p:pic>
        <p:nvPicPr>
          <p:cNvPr id="4" name="Image 3" descr="Une image contenant pièce&#10;&#10;Description générée automatiquement">
            <a:extLst>
              <a:ext uri="{FF2B5EF4-FFF2-40B4-BE49-F238E27FC236}">
                <a16:creationId xmlns:a16="http://schemas.microsoft.com/office/drawing/2014/main" id="{EA72B9BB-7041-2847-B7B8-8B083E05BB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9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59FBFA-F6DE-854B-9EA2-B7E3B9310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0141" y="2286697"/>
            <a:ext cx="5169173" cy="4418902"/>
          </a:xfrm>
        </p:spPr>
        <p:txBody>
          <a:bodyPr anchor="t">
            <a:noAutofit/>
          </a:bodyPr>
          <a:lstStyle/>
          <a:p>
            <a:r>
              <a:rPr lang="fr-FR" sz="2400" b="1" dirty="0"/>
              <a:t>Matériel : </a:t>
            </a:r>
          </a:p>
          <a:p>
            <a:pPr marL="0" indent="0">
              <a:buNone/>
            </a:pPr>
            <a:r>
              <a:rPr lang="fr-FR" sz="2400" dirty="0"/>
              <a:t>Ordi, connexion, imprimante, scanner…</a:t>
            </a:r>
          </a:p>
          <a:p>
            <a:r>
              <a:rPr lang="fr-FR" sz="2400" b="1" dirty="0"/>
              <a:t>Outils</a:t>
            </a:r>
            <a:r>
              <a:rPr lang="fr-FR" sz="2400" dirty="0"/>
              <a:t> : </a:t>
            </a:r>
          </a:p>
          <a:p>
            <a:pPr>
              <a:buFontTx/>
              <a:buChar char="-"/>
            </a:pPr>
            <a:r>
              <a:rPr lang="fr-FR" sz="2400" dirty="0">
                <a:solidFill>
                  <a:srgbClr val="FF0000"/>
                </a:solidFill>
              </a:rPr>
              <a:t>SSH, X2Go</a:t>
            </a:r>
          </a:p>
          <a:p>
            <a:pPr>
              <a:buFontTx/>
              <a:buChar char="-"/>
            </a:pPr>
            <a:r>
              <a:rPr lang="fr-FR" sz="2400" dirty="0"/>
              <a:t>Teams, BBB, Zoom, Discord…</a:t>
            </a:r>
          </a:p>
          <a:p>
            <a:pPr>
              <a:buFontTx/>
              <a:buChar char="-"/>
            </a:pPr>
            <a:r>
              <a:rPr lang="fr-FR" sz="2400" dirty="0">
                <a:solidFill>
                  <a:srgbClr val="FF0000"/>
                </a:solidFill>
              </a:rPr>
              <a:t>Linux,</a:t>
            </a:r>
            <a:r>
              <a:rPr lang="fr-FR" sz="2400" dirty="0"/>
              <a:t> Windows, Mac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</a:p>
          <a:p>
            <a:r>
              <a:rPr lang="fr-FR" sz="2400" b="1" dirty="0"/>
              <a:t>Environnement de travail : </a:t>
            </a:r>
          </a:p>
          <a:p>
            <a:pPr marL="0" indent="0">
              <a:buNone/>
            </a:pPr>
            <a:r>
              <a:rPr lang="fr-FR" sz="2400" dirty="0"/>
              <a:t>Lieu, bureau, chaise, calme…</a:t>
            </a:r>
          </a:p>
        </p:txBody>
      </p:sp>
    </p:spTree>
    <p:extLst>
      <p:ext uri="{BB962C8B-B14F-4D97-AF65-F5344CB8AC3E}">
        <p14:creationId xmlns:p14="http://schemas.microsoft.com/office/powerpoint/2010/main" val="28803967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FFADAE8-D63F-5E44-A8D9-AE93D48C3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123273" cy="1732374"/>
          </a:xfrm>
        </p:spPr>
        <p:txBody>
          <a:bodyPr anchor="b">
            <a:normAutofit/>
          </a:bodyPr>
          <a:lstStyle/>
          <a:p>
            <a:r>
              <a:rPr lang="fr-FR" sz="5400" b="1" dirty="0"/>
              <a:t>Sauvegarde</a:t>
            </a:r>
          </a:p>
        </p:txBody>
      </p:sp>
      <p:pic>
        <p:nvPicPr>
          <p:cNvPr id="15" name="Picture 14" descr="Panneau de salles de serveurs lumineux">
            <a:extLst>
              <a:ext uri="{FF2B5EF4-FFF2-40B4-BE49-F238E27FC236}">
                <a16:creationId xmlns:a16="http://schemas.microsoft.com/office/drawing/2014/main" id="{9F4A9DB5-5EC4-67BF-9847-801612A5AC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969" r="30699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59FBFA-F6DE-854B-9EA2-B7E3B9310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2562" y="2549929"/>
            <a:ext cx="6123273" cy="27144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dirty="0"/>
              <a:t>Outils :</a:t>
            </a:r>
          </a:p>
          <a:p>
            <a:pPr>
              <a:buFontTx/>
              <a:buChar char="-"/>
            </a:pPr>
            <a:r>
              <a:rPr lang="fr-FR" sz="2200" dirty="0"/>
              <a:t>USB Key</a:t>
            </a:r>
          </a:p>
          <a:p>
            <a:pPr>
              <a:buFontTx/>
              <a:buChar char="-"/>
            </a:pPr>
            <a:r>
              <a:rPr lang="fr-FR" sz="2200" dirty="0"/>
              <a:t>Disque dur </a:t>
            </a:r>
          </a:p>
          <a:p>
            <a:pPr>
              <a:buFontTx/>
              <a:buChar char="-"/>
            </a:pPr>
            <a:r>
              <a:rPr lang="fr-FR" sz="2200" dirty="0"/>
              <a:t>Compte à l’IUT</a:t>
            </a:r>
          </a:p>
          <a:p>
            <a:pPr>
              <a:buFontTx/>
              <a:buChar char="-"/>
            </a:pPr>
            <a:r>
              <a:rPr lang="fr-FR" sz="2200" dirty="0"/>
              <a:t>Cloud</a:t>
            </a:r>
          </a:p>
          <a:p>
            <a:pPr>
              <a:buFontTx/>
              <a:buChar char="-"/>
            </a:pPr>
            <a:r>
              <a:rPr lang="fr-FR" sz="2200" dirty="0"/>
              <a:t>Git</a:t>
            </a:r>
          </a:p>
          <a:p>
            <a:pPr marL="0" indent="0">
              <a:buNone/>
            </a:pPr>
            <a:endParaRPr lang="fr-FR" sz="22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28EED65-3547-D8D4-8703-EFE104648B32}"/>
              </a:ext>
            </a:extLst>
          </p:cNvPr>
          <p:cNvSpPr txBox="1"/>
          <p:nvPr/>
        </p:nvSpPr>
        <p:spPr>
          <a:xfrm>
            <a:off x="5759633" y="5264352"/>
            <a:ext cx="5199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FF0000"/>
                </a:solidFill>
                <a:latin typeface="Impact" panose="020B0806030902050204" pitchFamily="34" charset="0"/>
                <a:cs typeface="Elephant Pro" panose="020F0502020204030204" pitchFamily="34" charset="0"/>
              </a:rPr>
              <a:t>Votre Responsabilité</a:t>
            </a:r>
          </a:p>
        </p:txBody>
      </p:sp>
    </p:spTree>
    <p:extLst>
      <p:ext uri="{BB962C8B-B14F-4D97-AF65-F5344CB8AC3E}">
        <p14:creationId xmlns:p14="http://schemas.microsoft.com/office/powerpoint/2010/main" val="4289123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2A6D51-478D-BD42-90FC-6D6C7597CE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1" r="19999" b="9091"/>
          <a:stretch/>
        </p:blipFill>
        <p:spPr>
          <a:xfrm>
            <a:off x="3522468" y="-18278"/>
            <a:ext cx="866953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9907944-362C-314A-AF8E-597D7F425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fr-FR" sz="2800" b="1"/>
              <a:t>Publics à besoins spécifiques</a:t>
            </a:r>
            <a:endParaRPr lang="fr-FR" sz="2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6FBA32-4C38-F347-8777-2EF0E7082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4302008" cy="3723894"/>
          </a:xfrm>
        </p:spPr>
        <p:txBody>
          <a:bodyPr anchor="t">
            <a:noAutofit/>
          </a:bodyPr>
          <a:lstStyle/>
          <a:p>
            <a:r>
              <a:rPr lang="fr-FR" sz="2400" dirty="0"/>
              <a:t> Handicap</a:t>
            </a:r>
          </a:p>
          <a:p>
            <a:r>
              <a:rPr lang="fr-FR" sz="2400" dirty="0"/>
              <a:t> Longue maladie</a:t>
            </a:r>
          </a:p>
          <a:p>
            <a:r>
              <a:rPr lang="fr-FR" sz="2400" dirty="0"/>
              <a:t>Pratique sportive ou artistique de haut niveau</a:t>
            </a:r>
          </a:p>
          <a:p>
            <a:r>
              <a:rPr lang="fr-FR" sz="2400" dirty="0"/>
              <a:t>Entrepreneuriat</a:t>
            </a:r>
          </a:p>
          <a:p>
            <a:r>
              <a:rPr lang="fr-FR" sz="2400" dirty="0"/>
              <a:t>Engagement (activité salariée ou associative, service civique, réservistes, sapeurs-pompiers, </a:t>
            </a:r>
            <a:r>
              <a:rPr lang="fr-FR" sz="2400" dirty="0" err="1"/>
              <a:t>chargé.e</a:t>
            </a:r>
            <a:r>
              <a:rPr lang="fr-FR" sz="2400" dirty="0"/>
              <a:t> de famille, …)</a:t>
            </a:r>
          </a:p>
        </p:txBody>
      </p:sp>
    </p:spTree>
    <p:extLst>
      <p:ext uri="{BB962C8B-B14F-4D97-AF65-F5344CB8AC3E}">
        <p14:creationId xmlns:p14="http://schemas.microsoft.com/office/powerpoint/2010/main" val="887885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2D0FDB1-B27D-6249-9334-0AC3B9998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/>
              <a:t>Tricher 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22F5FB-EF65-BC48-85D4-7A4716DA3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6" r="5280" b="-1"/>
          <a:stretch/>
        </p:blipFill>
        <p:spPr>
          <a:xfrm>
            <a:off x="322864" y="3227294"/>
            <a:ext cx="3974632" cy="244315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0188CA-BED7-7949-92FB-DC485F30F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973" y="2648215"/>
            <a:ext cx="4920273" cy="3300990"/>
          </a:xfrm>
        </p:spPr>
        <p:txBody>
          <a:bodyPr anchor="ctr">
            <a:normAutofit/>
          </a:bodyPr>
          <a:lstStyle/>
          <a:p>
            <a:r>
              <a:rPr lang="fr-FR" sz="2400" dirty="0"/>
              <a:t>COPIER/ COLLER </a:t>
            </a:r>
          </a:p>
          <a:p>
            <a:r>
              <a:rPr lang="fr-FR" sz="2400" dirty="0" err="1"/>
              <a:t>ChatGPT</a:t>
            </a:r>
            <a:r>
              <a:rPr lang="fr-FR" sz="2400" dirty="0"/>
              <a:t> </a:t>
            </a:r>
          </a:p>
          <a:p>
            <a:endParaRPr lang="fr-FR" sz="2400" dirty="0"/>
          </a:p>
          <a:p>
            <a:r>
              <a:rPr lang="fr-FR" sz="2400" dirty="0"/>
              <a:t>Pas vu pas pris ! </a:t>
            </a:r>
            <a:r>
              <a:rPr lang="fr-FR" sz="2400" b="1" dirty="0"/>
              <a:t>Fausse impression</a:t>
            </a:r>
            <a:endParaRPr lang="fr-FR" sz="2400" dirty="0"/>
          </a:p>
          <a:p>
            <a:r>
              <a:rPr lang="fr-FR" sz="2400" dirty="0"/>
              <a:t>Les professeurs sont plus vigilants</a:t>
            </a:r>
          </a:p>
          <a:p>
            <a:r>
              <a:rPr lang="fr-FR" sz="2400" dirty="0"/>
              <a:t>Les conséquences sont plus graves !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01106D-E5EC-E14F-A32F-D82DFA4C879B}"/>
              </a:ext>
            </a:extLst>
          </p:cNvPr>
          <p:cNvSpPr/>
          <p:nvPr/>
        </p:nvSpPr>
        <p:spPr>
          <a:xfrm>
            <a:off x="5974221" y="5880382"/>
            <a:ext cx="5023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spcAft>
                <a:spcPts val="600"/>
              </a:spcAft>
            </a:pP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Vous apprenez un métier ! </a:t>
            </a:r>
            <a:endParaRPr lang="fr-FR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0759345-5907-DAB9-0246-49CBCAE3C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041" y="1106109"/>
            <a:ext cx="4091095" cy="313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395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3B1488-5C1D-D744-B1FC-A01AB493E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9" y="635069"/>
            <a:ext cx="4509236" cy="1139139"/>
          </a:xfrm>
        </p:spPr>
        <p:txBody>
          <a:bodyPr>
            <a:normAutofit/>
          </a:bodyPr>
          <a:lstStyle/>
          <a:p>
            <a:r>
              <a:rPr lang="fr-FR" sz="3600" b="1"/>
              <a:t>Points de vigilence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9302AF7-2836-33C6-4CB8-094A60C77E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5" b="-5"/>
          <a:stretch/>
        </p:blipFill>
        <p:spPr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-1626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0A374E-B7C7-0264-BB3F-05B3B3AC89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18" r="3635" b="-1"/>
          <a:stretch/>
        </p:blipFill>
        <p:spPr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A36D9B3-B196-D38B-885F-828F463587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407" r="34485" b="2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C246040-1357-3109-DB70-B84FAFBB7B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275" r="3" b="3"/>
          <a:stretch/>
        </p:blipFill>
        <p:spPr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7A86DCC-EC25-D858-BC84-FE692E9E1AC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520" r="-4" b="6710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C4CD01B1-DADD-4F18-B16D-B6DB6941DE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6686423"/>
              </p:ext>
            </p:extLst>
          </p:nvPr>
        </p:nvGraphicFramePr>
        <p:xfrm>
          <a:off x="720992" y="1941362"/>
          <a:ext cx="4492454" cy="2419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530936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E15B52-A67D-9040-8935-EC32757A9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fr-FR" sz="5400" b="1"/>
              <a:t>5 points à retenir</a:t>
            </a:r>
            <a:endParaRPr lang="fr-FR" sz="54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E4F1100-EA84-EA7D-451C-252A073B20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44" r="16045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9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3108C3AA-EB5A-2148-A997-83E66F261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2671011"/>
          </a:xfrm>
        </p:spPr>
        <p:txBody>
          <a:bodyPr>
            <a:normAutofit/>
          </a:bodyPr>
          <a:lstStyle/>
          <a:p>
            <a:r>
              <a:rPr lang="fr-FR" dirty="0"/>
              <a:t>Ne perdez pas votre objectif</a:t>
            </a:r>
          </a:p>
          <a:p>
            <a:r>
              <a:rPr lang="fr-FR" dirty="0"/>
              <a:t>Organisez-vous pour garder le rythme</a:t>
            </a:r>
          </a:p>
          <a:p>
            <a:r>
              <a:rPr lang="fr-FR" dirty="0"/>
              <a:t>S’exercer ! </a:t>
            </a:r>
          </a:p>
          <a:p>
            <a:r>
              <a:rPr lang="fr-FR" dirty="0"/>
              <a:t>Communiquez</a:t>
            </a:r>
          </a:p>
          <a:p>
            <a:r>
              <a:rPr lang="fr-FR" dirty="0"/>
              <a:t>Soyez vigilants aux pièges!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003BF5A-0DE6-89B4-2CF3-01064CE6E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940" y="4186988"/>
            <a:ext cx="2671012" cy="26710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659365C-E8D3-D2CA-675D-E5E044AF8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6512" y="1792373"/>
            <a:ext cx="1422400" cy="1422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948A473-D21D-AC8A-0EBD-40A791659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992" y="5195316"/>
            <a:ext cx="1511300" cy="13335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11C480F-076B-87FC-672D-11D7333AC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5086" y="3660723"/>
            <a:ext cx="1052530" cy="105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108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784D853-B2AB-904B-800D-1E6A07DE6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fr-FR" b="1">
                <a:solidFill>
                  <a:srgbClr val="FFFFFF"/>
                </a:solidFill>
              </a:rPr>
              <a:t>Plan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599DFB-7552-034A-808C-75A527CDA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I Lycée vs BUT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II Règles du jeu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III Pièges à éviter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FF0000"/>
                </a:solidFill>
              </a:rPr>
              <a:t>IV Mémorisation</a:t>
            </a:r>
            <a:endParaRPr lang="fr-FR" sz="2400" dirty="0">
              <a:solidFill>
                <a:srgbClr val="FF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V Attention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VI Hygiène de vie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VII Émotions</a:t>
            </a:r>
            <a:endParaRPr lang="fr-F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976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4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03884A4-BBF3-3043-A454-097EC185B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Empan mnésique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97FE934-2B2C-4146-BB99-50E3370A9D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87" r="5966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0115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438DD8-ADD7-9446-9F9F-4F81104C1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93352" cy="662781"/>
          </a:xfrm>
        </p:spPr>
        <p:txBody>
          <a:bodyPr>
            <a:normAutofit fontScale="90000"/>
          </a:bodyPr>
          <a:lstStyle/>
          <a:p>
            <a:r>
              <a:rPr lang="fr-FR" dirty="0"/>
              <a:t>Structure de la mémoire </a:t>
            </a:r>
            <a:r>
              <a:rPr lang="fr-FR" dirty="0" err="1"/>
              <a:t>Baddeley</a:t>
            </a:r>
            <a:r>
              <a:rPr lang="fr-FR" dirty="0"/>
              <a:t> 1976</a:t>
            </a:r>
          </a:p>
        </p:txBody>
      </p:sp>
      <p:pic>
        <p:nvPicPr>
          <p:cNvPr id="7" name="Espace réservé du contenu 6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A744BF14-0ECC-FA4D-991F-7AB2E3494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6256" y="1027906"/>
            <a:ext cx="8709681" cy="5732955"/>
          </a:xfrm>
        </p:spPr>
      </p:pic>
    </p:spTree>
    <p:extLst>
      <p:ext uri="{BB962C8B-B14F-4D97-AF65-F5344CB8AC3E}">
        <p14:creationId xmlns:p14="http://schemas.microsoft.com/office/powerpoint/2010/main" val="27965575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92741DC-1204-1129-DE92-BE685B366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762" y="278834"/>
            <a:ext cx="9072476" cy="630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536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46E1440-3B4B-5945-8357-A49F45500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Gagnon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DA1872-B798-4C41-A057-F3EAF650A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1" y="1922561"/>
            <a:ext cx="10909643" cy="5526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400"/>
              <a:t>Apprendre = s’entrainer à restituer les informations </a:t>
            </a:r>
          </a:p>
        </p:txBody>
      </p:sp>
      <p:sp>
        <p:nvSpPr>
          <p:cNvPr id="37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F4451C-E042-C722-08F1-CFE17CE36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99" y="2642616"/>
            <a:ext cx="5048097" cy="36057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DB38551-DE47-D77C-16AC-10977C4F7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440" y="2642616"/>
            <a:ext cx="5418527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0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0FDBCDF-51D7-6841-B43A-B77A34E63C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4095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66528E4-782D-D646-8BAC-4A8A8D3EE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fr-FR" sz="3200" b="1" dirty="0"/>
              <a:t>Conseils</a:t>
            </a:r>
            <a:br>
              <a:rPr lang="fr-FR" sz="2800" b="1" dirty="0"/>
            </a:br>
            <a:endParaRPr lang="fr-FR" sz="28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42670F-8BC5-A346-9D26-2182C9539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5524380" cy="2978658"/>
          </a:xfrm>
        </p:spPr>
        <p:txBody>
          <a:bodyPr anchor="t">
            <a:normAutofit fontScale="92500" lnSpcReduction="10000"/>
          </a:bodyPr>
          <a:lstStyle/>
          <a:p>
            <a:pPr lvl="0"/>
            <a:endParaRPr lang="fr-FR" sz="1700" dirty="0"/>
          </a:p>
          <a:p>
            <a:r>
              <a:rPr lang="fr-FR" sz="3200" dirty="0"/>
              <a:t>Rassemblez les informations</a:t>
            </a:r>
          </a:p>
          <a:p>
            <a:r>
              <a:rPr lang="fr-FR" sz="3200" dirty="0"/>
              <a:t>Organisez les connaissances</a:t>
            </a:r>
          </a:p>
          <a:p>
            <a:pPr lvl="0"/>
            <a:r>
              <a:rPr lang="fr-FR" sz="3200" dirty="0"/>
              <a:t>Reconstruisez plusieurs fois</a:t>
            </a:r>
          </a:p>
          <a:p>
            <a:r>
              <a:rPr lang="fr-FR" sz="3200" dirty="0"/>
              <a:t>Espacez les séances</a:t>
            </a:r>
          </a:p>
          <a:p>
            <a:pPr lvl="0"/>
            <a:r>
              <a:rPr lang="fr-FR" sz="3200" dirty="0"/>
              <a:t>Variez les méthodes et les lieux</a:t>
            </a:r>
          </a:p>
          <a:p>
            <a:endParaRPr lang="fr-FR" sz="1700" dirty="0"/>
          </a:p>
        </p:txBody>
      </p:sp>
    </p:spTree>
    <p:extLst>
      <p:ext uri="{BB962C8B-B14F-4D97-AF65-F5344CB8AC3E}">
        <p14:creationId xmlns:p14="http://schemas.microsoft.com/office/powerpoint/2010/main" val="2117955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784D853-B2AB-904B-800D-1E6A07DE6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fr-FR" b="1">
                <a:solidFill>
                  <a:srgbClr val="FFFFFF"/>
                </a:solidFill>
              </a:rPr>
              <a:t>Plan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599DFB-7552-034A-808C-75A527CDA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I Lycée vs BUT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II Règles du jeu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III Pièges à éviter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IV Mémorisation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FF0000"/>
                </a:solidFill>
              </a:rPr>
              <a:t>V Attention</a:t>
            </a:r>
            <a:endParaRPr lang="fr-FR" sz="2400" dirty="0">
              <a:solidFill>
                <a:srgbClr val="FF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VI Hygiène de vie</a:t>
            </a:r>
          </a:p>
          <a:p>
            <a:r>
              <a:rPr lang="fr-FR" sz="2400" b="1" dirty="0"/>
              <a:t>VII Santé Mentale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VIII Émotions</a:t>
            </a:r>
            <a:endParaRPr lang="fr-F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686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2A6D51-478D-BD42-90FC-6D6C7597CE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1" r="19999" b="909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9907944-362C-314A-AF8E-597D7F425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fr-FR" sz="2800" b="1"/>
              <a:t>Publics à besoins spécifiques</a:t>
            </a:r>
            <a:endParaRPr lang="fr-FR" sz="28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6FBA32-4C38-F347-8777-2EF0E7082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fr-FR" sz="1700"/>
              <a:t> Handicap</a:t>
            </a:r>
          </a:p>
          <a:p>
            <a:r>
              <a:rPr lang="fr-FR" sz="1700"/>
              <a:t> Longue maladie</a:t>
            </a:r>
          </a:p>
          <a:p>
            <a:r>
              <a:rPr lang="fr-FR" sz="1700"/>
              <a:t>Pratique sportive ou artistique de haut niveau</a:t>
            </a:r>
          </a:p>
          <a:p>
            <a:r>
              <a:rPr lang="fr-FR" sz="1700"/>
              <a:t>Entrepreneuriat</a:t>
            </a:r>
          </a:p>
          <a:p>
            <a:r>
              <a:rPr lang="fr-FR" sz="1700"/>
              <a:t>Engagement (activité salariée ou associative, service civique, réservistes, sapeurs-pompiers, chargé.e de famille, …)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B22282B3-7436-2745-88C9-9C616BDECCAD}"/>
              </a:ext>
            </a:extLst>
          </p:cNvPr>
          <p:cNvSpPr txBox="1">
            <a:spLocks/>
          </p:cNvSpPr>
          <p:nvPr/>
        </p:nvSpPr>
        <p:spPr>
          <a:xfrm>
            <a:off x="4067679" y="760849"/>
            <a:ext cx="3828212" cy="1829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>
                <a:solidFill>
                  <a:srgbClr val="FF0000"/>
                </a:solidFill>
              </a:rPr>
              <a:t>Tout aménagement fait l’objet d’un contrat pédagogique entre vous et l’université.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CDFCE2BA-59EF-664F-9743-B67B94B0B009}"/>
              </a:ext>
            </a:extLst>
          </p:cNvPr>
          <p:cNvSpPr txBox="1">
            <a:spLocks/>
          </p:cNvSpPr>
          <p:nvPr/>
        </p:nvSpPr>
        <p:spPr>
          <a:xfrm>
            <a:off x="5296879" y="3984007"/>
            <a:ext cx="3602439" cy="11919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>
                <a:solidFill>
                  <a:srgbClr val="FFFF00"/>
                </a:solidFill>
              </a:rPr>
              <a:t>ANTICIPER !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>
                <a:solidFill>
                  <a:srgbClr val="FFFF00"/>
                </a:solidFill>
              </a:rPr>
              <a:t>NE SOYEZ PAS TIMIDE </a:t>
            </a:r>
          </a:p>
        </p:txBody>
      </p:sp>
    </p:spTree>
    <p:extLst>
      <p:ext uri="{BB962C8B-B14F-4D97-AF65-F5344CB8AC3E}">
        <p14:creationId xmlns:p14="http://schemas.microsoft.com/office/powerpoint/2010/main" val="3808463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D164EEF-D225-4543-B846-52D6BC63A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765"/>
          <a:stretch/>
        </p:blipFill>
        <p:spPr>
          <a:xfrm>
            <a:off x="20" y="11299"/>
            <a:ext cx="12191981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A52F02C-6230-8547-ABFE-95548A257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2265729"/>
            <a:ext cx="8201565" cy="321379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6600" dirty="0">
                <a:hlinkClick r:id="rId4"/>
              </a:rPr>
            </a:br>
            <a:r>
              <a:rPr lang="en-US" sz="6600" dirty="0">
                <a:hlinkClick r:id="rId4"/>
              </a:rPr>
              <a:t>VIDEO</a:t>
            </a:r>
            <a:r>
              <a:rPr lang="en-US" sz="6600" dirty="0"/>
              <a:t> </a:t>
            </a:r>
            <a:br>
              <a:rPr lang="en-US" sz="6600" dirty="0"/>
            </a:br>
            <a:br>
              <a:rPr lang="fr-FR" dirty="0"/>
            </a:br>
            <a:endParaRPr lang="en-US" sz="66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49E96F-5BE8-E345-86AC-68BA000A8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2" y="5110843"/>
            <a:ext cx="8788434" cy="1107077"/>
          </a:xfr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r-FR" dirty="0"/>
              <a:t>Combien de passe se font les joueurs de l’équipe blanche ?</a:t>
            </a:r>
          </a:p>
        </p:txBody>
      </p:sp>
    </p:spTree>
    <p:extLst>
      <p:ext uri="{BB962C8B-B14F-4D97-AF65-F5344CB8AC3E}">
        <p14:creationId xmlns:p14="http://schemas.microsoft.com/office/powerpoint/2010/main" val="2442502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1E31E6-1FFD-F74F-AF80-16FCCC8D4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Effet </a:t>
            </a:r>
            <a:r>
              <a:rPr lang="fr-FR" dirty="0" err="1"/>
              <a:t>Stroop</a:t>
            </a:r>
            <a:r>
              <a:rPr lang="fr-FR" dirty="0"/>
              <a:t> 1935</a:t>
            </a:r>
          </a:p>
        </p:txBody>
      </p:sp>
      <p:pic>
        <p:nvPicPr>
          <p:cNvPr id="5" name="Espace réservé du contenu 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5545EAE9-2DFA-BF43-BED5-19D27194A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3746" y="1416088"/>
            <a:ext cx="8304507" cy="5441912"/>
          </a:xfrm>
        </p:spPr>
      </p:pic>
    </p:spTree>
    <p:extLst>
      <p:ext uri="{BB962C8B-B14F-4D97-AF65-F5344CB8AC3E}">
        <p14:creationId xmlns:p14="http://schemas.microsoft.com/office/powerpoint/2010/main" val="28740662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E2DECA-A764-C84A-906E-2DF2A552B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4245"/>
            <a:ext cx="10515600" cy="5569510"/>
          </a:xfrm>
        </p:spPr>
        <p:txBody>
          <a:bodyPr/>
          <a:lstStyle/>
          <a:p>
            <a:pPr marL="0" indent="0" algn="ctr">
              <a:buNone/>
            </a:pPr>
            <a:r>
              <a:rPr lang="fr-FR" sz="7200" dirty="0"/>
              <a:t>ROUGE VERT JAUNE BLEU</a:t>
            </a:r>
          </a:p>
          <a:p>
            <a:pPr marL="0" indent="0" algn="ctr">
              <a:buNone/>
            </a:pPr>
            <a:r>
              <a:rPr lang="fr-FR" sz="7200" dirty="0"/>
              <a:t>VERT BLEU ROUGE JAUNE</a:t>
            </a:r>
          </a:p>
          <a:p>
            <a:pPr marL="0" indent="0" algn="ctr">
              <a:buNone/>
            </a:pPr>
            <a:r>
              <a:rPr lang="fr-FR" sz="7200" dirty="0"/>
              <a:t>VERT ROUGE VERT BLEU</a:t>
            </a:r>
          </a:p>
          <a:p>
            <a:pPr marL="0" indent="0" algn="ctr">
              <a:buNone/>
            </a:pPr>
            <a:r>
              <a:rPr lang="fr-FR" sz="7200" dirty="0"/>
              <a:t>JAUNE VERT BLEU JAUNE</a:t>
            </a:r>
          </a:p>
          <a:p>
            <a:pPr marL="0" indent="0" algn="ctr">
              <a:buNone/>
            </a:pPr>
            <a:r>
              <a:rPr lang="fr-FR" sz="7200" dirty="0"/>
              <a:t>VERT ROUGE JAUNE BLEU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77324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3F0EA5-9B2A-C746-BACA-F9C770F97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" y="365125"/>
            <a:ext cx="11341100" cy="921132"/>
          </a:xfrm>
        </p:spPr>
        <p:txBody>
          <a:bodyPr>
            <a:noAutofit/>
          </a:bodyPr>
          <a:lstStyle/>
          <a:p>
            <a:r>
              <a:rPr lang="fr-FR" sz="4000" dirty="0"/>
              <a:t>Lisez la couleur avec laquelle chaque mot est écrit.</a:t>
            </a:r>
          </a:p>
        </p:txBody>
      </p:sp>
      <p:pic>
        <p:nvPicPr>
          <p:cNvPr id="5" name="Espace réservé du contenu 4" descr="Une image contenant tenant&#10;&#10;Description générée automatiquement">
            <a:extLst>
              <a:ext uri="{FF2B5EF4-FFF2-40B4-BE49-F238E27FC236}">
                <a16:creationId xmlns:a16="http://schemas.microsoft.com/office/drawing/2014/main" id="{F8947581-D61D-E844-B399-9C84D9F6A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9479" y="1103053"/>
            <a:ext cx="7673042" cy="5251850"/>
          </a:xfrm>
        </p:spPr>
      </p:pic>
    </p:spTree>
    <p:extLst>
      <p:ext uri="{BB962C8B-B14F-4D97-AF65-F5344CB8AC3E}">
        <p14:creationId xmlns:p14="http://schemas.microsoft.com/office/powerpoint/2010/main" val="18515690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D8DAE78-991D-CA49-8B28-F580D5734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630" y="276692"/>
            <a:ext cx="10282740" cy="630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81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109E6C0-FFD9-4C4D-94D9-53FDE0FDD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233" y="0"/>
            <a:ext cx="8151533" cy="657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253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8A55A3-B7DC-A04E-B889-E6EF8BEE1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Courbe de l’attention</a:t>
            </a:r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CF7D696E-7A3A-4A46-BCA8-8760A0309E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05" r="1" b="2429"/>
          <a:stretch/>
        </p:blipFill>
        <p:spPr>
          <a:xfrm>
            <a:off x="1972896" y="2110153"/>
            <a:ext cx="7334286" cy="404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029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CE6DB12-8AC2-884F-AC41-A7BCB4770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585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41909BF-2662-9144-BB62-484B16C3F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Attention</a:t>
            </a:r>
            <a:br>
              <a:rPr lang="en-US" sz="4800" dirty="0"/>
            </a:br>
            <a:r>
              <a:rPr lang="en-US" sz="4800" dirty="0"/>
              <a:t>accrue</a:t>
            </a:r>
            <a:br>
              <a:rPr lang="en-US" sz="4800" dirty="0"/>
            </a:br>
            <a:r>
              <a:rPr lang="en-US" sz="4800" dirty="0"/>
              <a:t>pour </a:t>
            </a:r>
            <a:r>
              <a:rPr lang="en-US" sz="4800" dirty="0" err="1"/>
              <a:t>survivre</a:t>
            </a:r>
            <a:endParaRPr lang="en-US" sz="4800" dirty="0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828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E37B7C5-B74E-5648-8A4F-FD799AF8D5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5064"/>
          <a:stretch/>
        </p:blipFill>
        <p:spPr>
          <a:xfrm>
            <a:off x="6015107" y="-1"/>
            <a:ext cx="6176895" cy="293795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094B9CB-AD9D-DC4C-B8CF-F892457B68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6" r="-1" b="18609"/>
          <a:stretch/>
        </p:blipFill>
        <p:spPr>
          <a:xfrm>
            <a:off x="4203638" y="2937953"/>
            <a:ext cx="7988360" cy="3920047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F860DB-588D-BC42-A4E7-1E381D964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04" y="371457"/>
            <a:ext cx="5982990" cy="1322998"/>
          </a:xfrm>
        </p:spPr>
        <p:txBody>
          <a:bodyPr>
            <a:normAutofit/>
          </a:bodyPr>
          <a:lstStyle/>
          <a:p>
            <a:r>
              <a:rPr lang="fr-FR" dirty="0"/>
              <a:t>Vous savez être attentif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129CA5-EE77-FA4A-8556-39B241C7D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104" y="4897976"/>
            <a:ext cx="4696521" cy="10426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>
                <a:solidFill>
                  <a:srgbClr val="FF0000"/>
                </a:solidFill>
              </a:rPr>
              <a:t>Quand vous travaillez ou </a:t>
            </a:r>
          </a:p>
          <a:p>
            <a:pPr marL="0" indent="0">
              <a:buNone/>
            </a:pPr>
            <a:r>
              <a:rPr lang="fr-FR" dirty="0">
                <a:solidFill>
                  <a:srgbClr val="FF0000"/>
                </a:solidFill>
              </a:rPr>
              <a:t>en cours c’est la même chose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8813FB4-90CC-FF4D-80D6-CD8C4D509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09" y="2036301"/>
            <a:ext cx="3935909" cy="251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8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ersonne, habits, Visage humain, Étudiant&#10;&#10;Description générée automatiquement">
            <a:extLst>
              <a:ext uri="{FF2B5EF4-FFF2-40B4-BE49-F238E27FC236}">
                <a16:creationId xmlns:a16="http://schemas.microsoft.com/office/drawing/2014/main" id="{80530E1B-9E8E-4FE7-2BF7-D6A0A6C961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77" r="-2" b="9074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Image 6" descr="Une image contenant habits, personne, Apprentissage, Enseignement&#10;&#10;Description générée automatiquement">
            <a:extLst>
              <a:ext uri="{FF2B5EF4-FFF2-40B4-BE49-F238E27FC236}">
                <a16:creationId xmlns:a16="http://schemas.microsoft.com/office/drawing/2014/main" id="{A98FBB5A-A520-D4AB-38A6-CDA573E934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22" r="-2" b="-2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E5AB5D0-9DC7-CE4F-B963-EF438BBB1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fr-FR" sz="3400" b="1"/>
              <a:t>Conseils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8AE4F9-780F-B445-8DAA-58814387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6325723" cy="2041103"/>
          </a:xfrm>
        </p:spPr>
        <p:txBody>
          <a:bodyPr>
            <a:normAutofit/>
          </a:bodyPr>
          <a:lstStyle/>
          <a:p>
            <a:pPr lvl="0"/>
            <a:r>
              <a:rPr lang="fr-FR" sz="3600" dirty="0"/>
              <a:t>Détecter la perte d’attention</a:t>
            </a:r>
          </a:p>
          <a:p>
            <a:pPr lvl="0">
              <a:buFont typeface="Symbol" pitchFamily="2" charset="2"/>
              <a:buChar char="Þ"/>
            </a:pPr>
            <a:endParaRPr lang="fr-FR" sz="3600" dirty="0"/>
          </a:p>
          <a:p>
            <a:pPr lvl="0"/>
            <a:r>
              <a:rPr lang="fr-FR" sz="3600" dirty="0"/>
              <a:t>Eliminer les distracteurs</a:t>
            </a:r>
          </a:p>
          <a:p>
            <a:pPr marL="0" lvl="0" indent="0">
              <a:buNone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849660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304626D-2886-9D4F-8149-F781E73E0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b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5A1F1CD-1AB6-8E4A-ACE7-95C864710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1031" y="498025"/>
            <a:ext cx="4266169" cy="1093015"/>
          </a:xfrm>
        </p:spPr>
        <p:txBody>
          <a:bodyPr>
            <a:normAutofit/>
          </a:bodyPr>
          <a:lstStyle/>
          <a:p>
            <a:r>
              <a:rPr lang="fr-FR" sz="3600" b="1" dirty="0"/>
              <a:t>OBJECTIF DU COURS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01404F-211E-794A-9AB4-568D3E723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2794" y="1795091"/>
            <a:ext cx="4062642" cy="263434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fr-FR" sz="3600" dirty="0">
                <a:solidFill>
                  <a:srgbClr val="FF0000"/>
                </a:solidFill>
              </a:rPr>
              <a:t>Réaliser individuellement ce que vous pouvez faire pour réussir vos études en BUT</a:t>
            </a:r>
          </a:p>
          <a:p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42494076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46E5623-F6EE-544F-B252-283A83FB88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EE96574-86F9-914F-8439-F54006439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/>
              <a:t>Video</a:t>
            </a:r>
            <a:br>
              <a:rPr lang="en-US" sz="4000" dirty="0"/>
            </a:br>
            <a:r>
              <a:rPr lang="en-US" sz="4000" dirty="0"/>
              <a:t>sur le portable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4DFE5F-ADEC-7649-B372-6CF92BDAF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3764826" cy="377301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fr-FR" sz="1800" dirty="0">
                <a:hlinkClick r:id="rId3"/>
              </a:rPr>
              <a:t>https://sancy.iut.uca.fr/~lafourcade/VIDEOS/Attention/Attention-suisse.mp4</a:t>
            </a:r>
            <a:endParaRPr lang="fr-FR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849446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lendrier">
            <a:extLst>
              <a:ext uri="{FF2B5EF4-FFF2-40B4-BE49-F238E27FC236}">
                <a16:creationId xmlns:a16="http://schemas.microsoft.com/office/drawing/2014/main" id="{27F8B099-2982-43B7-B99E-6948C39BE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E4B745-D7F1-3C46-8C9A-A7CF7350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122363"/>
            <a:ext cx="4551219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Faites</a:t>
            </a:r>
            <a:r>
              <a:rPr lang="en-US" sz="4800" dirty="0"/>
              <a:t> </a:t>
            </a:r>
            <a:r>
              <a:rPr lang="en-US" sz="4800" dirty="0" err="1"/>
              <a:t>une</a:t>
            </a:r>
            <a:r>
              <a:rPr lang="en-US" sz="4800" dirty="0"/>
              <a:t> </a:t>
            </a:r>
            <a:r>
              <a:rPr lang="en-US" sz="4800" dirty="0" err="1"/>
              <a:t>liste</a:t>
            </a:r>
            <a:r>
              <a:rPr lang="en-US" sz="4800" dirty="0"/>
              <a:t> de </a:t>
            </a:r>
            <a:r>
              <a:rPr lang="en-US" sz="4800" dirty="0" err="1"/>
              <a:t>vos</a:t>
            </a:r>
            <a:r>
              <a:rPr lang="en-US" sz="4800" dirty="0"/>
              <a:t> taches pour la </a:t>
            </a:r>
            <a:r>
              <a:rPr lang="en-US" sz="4800" dirty="0" err="1"/>
              <a:t>semaine</a:t>
            </a:r>
            <a:endParaRPr lang="en-US" sz="4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C47944-AD6D-7141-BD52-6EDE79C3C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5183165"/>
            <a:ext cx="5971806" cy="1359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fr-FR" dirty="0"/>
              <a:t>Estimez le temps de chaque tache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8C638F7-EE1F-C2CA-0FD7-2088BEF05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48" y="2724430"/>
            <a:ext cx="2513510" cy="251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07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87A59C0-254E-094F-A120-58EB3AE51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585" y="1"/>
            <a:ext cx="9880415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04D9F4B-760B-A744-BBCD-B4CC653FB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Important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95EC89-5543-5B46-A48B-49710A1DC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271"/>
            <a:ext cx="6492766" cy="23476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fr-FR" sz="3600" dirty="0"/>
              <a:t>Personnel</a:t>
            </a:r>
          </a:p>
          <a:p>
            <a:r>
              <a:rPr lang="fr-FR" sz="3600" dirty="0"/>
              <a:t>Qui a de la valeur pour soi</a:t>
            </a:r>
          </a:p>
          <a:p>
            <a:r>
              <a:rPr lang="fr-FR" sz="3600" dirty="0"/>
              <a:t>En lien avec ses objectifs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A9C8FA0-888F-234D-B78D-F58E355EA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0023" y="1442270"/>
            <a:ext cx="1607553" cy="138605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62996AA-6FF6-974B-8552-DC89EF35C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764" y="1077145"/>
            <a:ext cx="2116302" cy="211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752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B3F153B-1EDF-6E49-9070-1423DF54D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" y="2411403"/>
            <a:ext cx="4142232" cy="295873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F576B5-FE26-BB4E-9C09-E0B43D5C4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546" y="1996248"/>
            <a:ext cx="4765949" cy="3353476"/>
          </a:xfrm>
        </p:spPr>
        <p:txBody>
          <a:bodyPr anchor="t">
            <a:norm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Temps limité</a:t>
            </a:r>
          </a:p>
          <a:p>
            <a:r>
              <a:rPr lang="fr-FR" dirty="0">
                <a:solidFill>
                  <a:srgbClr val="000000"/>
                </a:solidFill>
              </a:rPr>
              <a:t>Deadline</a:t>
            </a:r>
          </a:p>
          <a:p>
            <a:r>
              <a:rPr lang="fr-FR" dirty="0">
                <a:solidFill>
                  <a:srgbClr val="000000"/>
                </a:solidFill>
              </a:rPr>
              <a:t>Ne peut attendre</a:t>
            </a:r>
            <a:br>
              <a:rPr lang="fr-FR" sz="1800" dirty="0">
                <a:solidFill>
                  <a:srgbClr val="000000"/>
                </a:solidFill>
              </a:rPr>
            </a:br>
            <a:endParaRPr lang="fr-FR" sz="1800" dirty="0">
              <a:solidFill>
                <a:srgbClr val="000000"/>
              </a:solidFill>
            </a:endParaRPr>
          </a:p>
          <a:p>
            <a:endParaRPr lang="fr-FR" sz="1800" dirty="0">
              <a:solidFill>
                <a:srgbClr val="00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738ED0D-5589-0F4A-A5F5-C4DA2FA52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247" y="3431356"/>
            <a:ext cx="5076497" cy="341394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09DE027-26F7-7949-8B32-43A4B0539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458" y="251364"/>
            <a:ext cx="29210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829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E4B745-D7F1-3C46-8C9A-A7CF7350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41752"/>
            <a:ext cx="4394200" cy="1323439"/>
          </a:xfrm>
        </p:spPr>
        <p:txBody>
          <a:bodyPr anchor="t">
            <a:normAutofit/>
          </a:bodyPr>
          <a:lstStyle/>
          <a:p>
            <a:r>
              <a:rPr lang="fr-FR" sz="2800">
                <a:solidFill>
                  <a:schemeClr val="bg1"/>
                </a:solidFill>
              </a:rPr>
              <a:t>Faites une TODO liste de vos taches pour la semaine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C47944-AD6D-7141-BD52-6EDE79C3C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146400"/>
            <a:ext cx="4394200" cy="2454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>
                <a:solidFill>
                  <a:schemeClr val="bg1">
                    <a:alpha val="80000"/>
                  </a:schemeClr>
                </a:solidFill>
              </a:rPr>
              <a:t>Classez vos tâches en :</a:t>
            </a:r>
          </a:p>
          <a:p>
            <a:pPr marL="0" indent="0">
              <a:buNone/>
            </a:pPr>
            <a:endParaRPr lang="fr-FR" sz="2400">
              <a:solidFill>
                <a:schemeClr val="bg1">
                  <a:alpha val="80000"/>
                </a:schemeClr>
              </a:solidFill>
            </a:endParaRPr>
          </a:p>
          <a:p>
            <a:pPr>
              <a:buFontTx/>
              <a:buChar char="-"/>
            </a:pPr>
            <a:r>
              <a:rPr lang="fr-FR" sz="2400">
                <a:solidFill>
                  <a:schemeClr val="bg1">
                    <a:alpha val="80000"/>
                  </a:schemeClr>
                </a:solidFill>
              </a:rPr>
              <a:t>Importantes vs non importantes</a:t>
            </a:r>
          </a:p>
          <a:p>
            <a:pPr>
              <a:buFontTx/>
              <a:buChar char="-"/>
            </a:pPr>
            <a:endParaRPr lang="fr-FR" sz="2400">
              <a:solidFill>
                <a:schemeClr val="bg1">
                  <a:alpha val="80000"/>
                </a:schemeClr>
              </a:solidFill>
            </a:endParaRPr>
          </a:p>
          <a:p>
            <a:pPr>
              <a:buFontTx/>
              <a:buChar char="-"/>
            </a:pPr>
            <a:r>
              <a:rPr lang="fr-FR" sz="2400">
                <a:solidFill>
                  <a:schemeClr val="bg1">
                    <a:alpha val="80000"/>
                  </a:schemeClr>
                </a:solidFill>
              </a:rPr>
              <a:t>Urgentes vs non urgentes</a:t>
            </a:r>
          </a:p>
        </p:txBody>
      </p:sp>
      <p:pic>
        <p:nvPicPr>
          <p:cNvPr id="5" name="Picture 4" descr="Calendrier sur table">
            <a:extLst>
              <a:ext uri="{FF2B5EF4-FFF2-40B4-BE49-F238E27FC236}">
                <a16:creationId xmlns:a16="http://schemas.microsoft.com/office/drawing/2014/main" id="{6767B9F5-95F7-43D9-9EE3-7C1670059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6" r="35743" b="-1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D9048A3-76B4-5FD4-F1CC-96B95FF25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7839" y="4180697"/>
            <a:ext cx="2513510" cy="251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886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3301E07F-4F79-4B58-8698-EF24DC1EC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91583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EE6F773-742A-491A-9A00-A2A150DF5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9419" y="366810"/>
            <a:ext cx="6124381" cy="6124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0D9CF09-02D8-8847-84ED-1E7B19E90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7593"/>
            <a:ext cx="4467792" cy="30605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S’Organisez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A17864-D7B2-1343-B0C4-068FE6C8A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00209"/>
            <a:ext cx="4467792" cy="241019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Construisez un planning des tâches à faire pour la semaine prochaine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50375A-4D5C-715E-1A2D-315DB321B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798" y="1711170"/>
            <a:ext cx="4252055" cy="3435659"/>
          </a:xfrm>
          <a:custGeom>
            <a:avLst/>
            <a:gdLst/>
            <a:ahLst/>
            <a:cxnLst/>
            <a:rect l="l" t="t" r="r" b="b"/>
            <a:pathLst>
              <a:path w="4273177" h="4470400">
                <a:moveTo>
                  <a:pt x="75080" y="0"/>
                </a:moveTo>
                <a:lnTo>
                  <a:pt x="4198097" y="0"/>
                </a:lnTo>
                <a:cubicBezTo>
                  <a:pt x="4239563" y="0"/>
                  <a:pt x="4273177" y="33614"/>
                  <a:pt x="4273177" y="75080"/>
                </a:cubicBezTo>
                <a:lnTo>
                  <a:pt x="4273177" y="4395320"/>
                </a:lnTo>
                <a:cubicBezTo>
                  <a:pt x="4273177" y="4436786"/>
                  <a:pt x="4239563" y="4470400"/>
                  <a:pt x="4198097" y="4470400"/>
                </a:cubicBezTo>
                <a:lnTo>
                  <a:pt x="75080" y="4470400"/>
                </a:lnTo>
                <a:cubicBezTo>
                  <a:pt x="33614" y="4470400"/>
                  <a:pt x="0" y="4436786"/>
                  <a:pt x="0" y="4395320"/>
                </a:cubicBezTo>
                <a:lnTo>
                  <a:pt x="0" y="75080"/>
                </a:lnTo>
                <a:cubicBezTo>
                  <a:pt x="0" y="33614"/>
                  <a:pt x="33614" y="0"/>
                  <a:pt x="750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307952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784D853-B2AB-904B-800D-1E6A07DE6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fr-FR" b="1">
                <a:solidFill>
                  <a:srgbClr val="FFFFFF"/>
                </a:solidFill>
              </a:rPr>
              <a:t>Plan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599DFB-7552-034A-808C-75A527CDA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I Lycée vs BUT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II Règles du jeu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III Pièges à éviter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IV Mémorisation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V Attention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FF0000"/>
                </a:solidFill>
              </a:rPr>
              <a:t>VI Hygiène de vie</a:t>
            </a:r>
          </a:p>
          <a:p>
            <a:r>
              <a:rPr lang="fr-FR" sz="2400" b="1" dirty="0"/>
              <a:t>VII Santé Mentale</a:t>
            </a:r>
            <a:endParaRPr lang="fr-FR" sz="2400" dirty="0"/>
          </a:p>
          <a:p>
            <a:r>
              <a:rPr lang="fr-FR" sz="2400" b="1" dirty="0">
                <a:solidFill>
                  <a:srgbClr val="000000"/>
                </a:solidFill>
              </a:rPr>
              <a:t>VIII Émotions</a:t>
            </a:r>
            <a:endParaRPr lang="fr-F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5718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851CCDC9-551F-4644-99B8-1EE4DB93A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492" r="9089" b="56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E2A000-D193-DB41-955E-EF404EE3A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Alimentation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2962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3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4B3B14-D0C4-6147-B216-E62C612AB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8464"/>
            <a:ext cx="5007337" cy="2228074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Sommeil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E5C285-8316-2146-8D80-45CC24E194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88" b="1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632096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60D1196-284D-274D-A067-F8B971DEA7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02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016A226-BBC5-CC4A-BEE9-EBE23ED32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467" t="9091" r="25885" b="-1"/>
          <a:stretch/>
        </p:blipFill>
        <p:spPr>
          <a:xfrm>
            <a:off x="4001465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453588-ED3D-454A-A847-9A357A90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122363"/>
            <a:ext cx="5618020" cy="313359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fr-FR" sz="4800" b="1" dirty="0">
                <a:solidFill>
                  <a:srgbClr val="FF0000"/>
                </a:solidFill>
              </a:rPr>
              <a:t>Apprendre</a:t>
            </a:r>
            <a:br>
              <a:rPr lang="fr-FR" sz="4800" dirty="0"/>
            </a:br>
            <a:r>
              <a:rPr lang="fr-FR" sz="4800" dirty="0"/>
              <a:t>- Processus complexe</a:t>
            </a:r>
            <a:br>
              <a:rPr lang="fr-FR" sz="4800" dirty="0"/>
            </a:br>
            <a:r>
              <a:rPr lang="fr-FR" sz="4800" dirty="0"/>
              <a:t>- Être attentif et actif</a:t>
            </a:r>
            <a:br>
              <a:rPr lang="fr-FR" sz="4800" dirty="0"/>
            </a:br>
            <a:r>
              <a:rPr lang="fr-FR" sz="4800" dirty="0"/>
              <a:t>- </a:t>
            </a:r>
            <a:r>
              <a:rPr lang="fr-FR" dirty="0"/>
              <a:t>Pas de recette </a:t>
            </a:r>
            <a:br>
              <a:rPr lang="fr-FR" dirty="0"/>
            </a:br>
            <a:r>
              <a:rPr lang="fr-FR" dirty="0"/>
              <a:t>- Le Savoir ne s’achète pas </a:t>
            </a:r>
            <a:endParaRPr lang="fr-FR" sz="4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751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9D5867A-8C8C-D740-A2A9-CE8537CF7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8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642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5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3A788421-4763-4089-CF31-FEDFD7D75A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7" r="1697" b="2"/>
          <a:stretch/>
        </p:blipFill>
        <p:spPr>
          <a:xfrm>
            <a:off x="1380574" y="224844"/>
            <a:ext cx="9430851" cy="663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273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784D853-B2AB-904B-800D-1E6A07DE6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fr-FR" b="1">
                <a:solidFill>
                  <a:srgbClr val="FFFFFF"/>
                </a:solidFill>
              </a:rPr>
              <a:t>Plan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599DFB-7552-034A-808C-75A527CDA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I Lycée vs BUT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II Règles du jeu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III Pièges à éviter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IV Mémorisation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V Attention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VI Hygiène de vie</a:t>
            </a:r>
          </a:p>
          <a:p>
            <a:r>
              <a:rPr lang="fr-FR" sz="2400" b="1" dirty="0">
                <a:solidFill>
                  <a:srgbClr val="FF0000"/>
                </a:solidFill>
              </a:rPr>
              <a:t>VII Santé mentale</a:t>
            </a:r>
            <a:endParaRPr lang="fr-FR" sz="2400" dirty="0">
              <a:solidFill>
                <a:srgbClr val="FF0000"/>
              </a:solidFill>
            </a:endParaRPr>
          </a:p>
          <a:p>
            <a:r>
              <a:rPr lang="fr-FR" sz="2400" b="1" dirty="0"/>
              <a:t>VIII Émotions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659730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69AFBC-713F-AA63-8C87-2E33C77E0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Troubles dépressifs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65E217-791A-A2E2-E0DF-631D00AA6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40" y="1939152"/>
            <a:ext cx="10515600" cy="3885364"/>
          </a:xfrm>
        </p:spPr>
        <p:txBody>
          <a:bodyPr/>
          <a:lstStyle/>
          <a:p>
            <a:r>
              <a:rPr lang="fr-FR" dirty="0"/>
              <a:t>Perte plaisir et intérêt pour les activités habituellement appréciées</a:t>
            </a:r>
          </a:p>
          <a:p>
            <a:r>
              <a:rPr lang="fr-FR" dirty="0"/>
              <a:t>Perte énergie et fatigue</a:t>
            </a:r>
          </a:p>
          <a:p>
            <a:r>
              <a:rPr lang="fr-FR" dirty="0"/>
              <a:t>Perte de l’estime de soi et culpabilité injustifiée</a:t>
            </a:r>
          </a:p>
          <a:p>
            <a:r>
              <a:rPr lang="fr-FR" dirty="0"/>
              <a:t>Idées </a:t>
            </a:r>
            <a:r>
              <a:rPr lang="fr-FR" b="1" dirty="0"/>
              <a:t>suicidaires</a:t>
            </a:r>
            <a:r>
              <a:rPr lang="fr-FR" dirty="0"/>
              <a:t>, pensées morbides</a:t>
            </a:r>
          </a:p>
          <a:p>
            <a:r>
              <a:rPr lang="fr-FR" dirty="0"/>
              <a:t>Difficulté à se concentrer, à prendre des décisions</a:t>
            </a:r>
          </a:p>
          <a:p>
            <a:r>
              <a:rPr lang="fr-FR" dirty="0"/>
              <a:t>Troubles du sommeil (perte/augmentation)</a:t>
            </a:r>
          </a:p>
          <a:p>
            <a:r>
              <a:rPr lang="fr-FR" dirty="0"/>
              <a:t>Troubles de l’appétit (perte/excès)</a:t>
            </a:r>
          </a:p>
          <a:p>
            <a:endParaRPr lang="fr-FR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31BB12-A663-E028-0041-9D229157BB9C}"/>
              </a:ext>
            </a:extLst>
          </p:cNvPr>
          <p:cNvSpPr txBox="1"/>
          <p:nvPr/>
        </p:nvSpPr>
        <p:spPr>
          <a:xfrm>
            <a:off x="2500580" y="5811370"/>
            <a:ext cx="3930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1 à 2,5% de la population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D566BF6-4DC2-C7F7-2243-1FC6C85D6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438" y="52524"/>
            <a:ext cx="3460282" cy="19507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DFF13CB-69A1-7084-5727-B2BA967C0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636" y="2615592"/>
            <a:ext cx="3885364" cy="388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302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DA3671-41FD-441B-F1BE-7E7BF535E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Troubles anxieux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CC0C84-90F2-14B2-8C31-D68BCECD9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Pensées agitées, obsédantes</a:t>
            </a:r>
          </a:p>
          <a:p>
            <a:r>
              <a:rPr lang="fr-FR" dirty="0"/>
              <a:t>Baisse de la concentration</a:t>
            </a:r>
          </a:p>
          <a:p>
            <a:r>
              <a:rPr lang="fr-FR" dirty="0"/>
              <a:t>Trouble de la mémoire</a:t>
            </a:r>
          </a:p>
          <a:p>
            <a:r>
              <a:rPr lang="fr-FR" dirty="0"/>
              <a:t>Peur irrationnelle</a:t>
            </a:r>
          </a:p>
          <a:p>
            <a:r>
              <a:rPr lang="fr-FR" dirty="0"/>
              <a:t>Inquiétudes excessives</a:t>
            </a:r>
          </a:p>
          <a:p>
            <a:r>
              <a:rPr lang="fr-FR" dirty="0"/>
              <a:t>Irritabilité, impatience, nervosité, sur le qui-vive</a:t>
            </a:r>
          </a:p>
          <a:p>
            <a:r>
              <a:rPr lang="fr-FR" dirty="0"/>
              <a:t>Evitement des situations anxiogènes</a:t>
            </a:r>
          </a:p>
          <a:p>
            <a:r>
              <a:rPr lang="fr-FR" dirty="0"/>
              <a:t>Isolement</a:t>
            </a:r>
          </a:p>
          <a:p>
            <a:r>
              <a:rPr lang="fr-FR" dirty="0"/>
              <a:t>Vertiges, fatigue, nausées …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AED1F30-E655-E7FC-AE04-CE0E29B98756}"/>
              </a:ext>
            </a:extLst>
          </p:cNvPr>
          <p:cNvSpPr txBox="1"/>
          <p:nvPr/>
        </p:nvSpPr>
        <p:spPr>
          <a:xfrm>
            <a:off x="4130842" y="6050290"/>
            <a:ext cx="3930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15 à 25% de la population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AFF29C2-B96E-03F3-858C-273C47640B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26" t="3166" r="21836"/>
          <a:stretch>
            <a:fillRect/>
          </a:stretch>
        </p:blipFill>
        <p:spPr>
          <a:xfrm>
            <a:off x="8862646" y="220917"/>
            <a:ext cx="2828966" cy="27029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ABD8CB6-1BC3-04DC-B672-13D2D2475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4287" y="3934184"/>
            <a:ext cx="2125683" cy="212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926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8DE44-C371-CD9D-1D81-69FE14C59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C2126F-2233-DD90-23FF-D1443921B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Troubles psychotiques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4B8754-CFA0-D4E6-117D-850FC6ADA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Perte de contact avec la réalité, hallucinations, voix</a:t>
            </a:r>
          </a:p>
          <a:p>
            <a:r>
              <a:rPr lang="fr-FR" dirty="0"/>
              <a:t>Méfiance, comportement inadapté, irritabilité</a:t>
            </a:r>
          </a:p>
          <a:p>
            <a:r>
              <a:rPr lang="fr-FR" dirty="0"/>
              <a:t>Idées étranges</a:t>
            </a:r>
          </a:p>
          <a:p>
            <a:r>
              <a:rPr lang="fr-FR" dirty="0"/>
              <a:t>Difficultés de concentration</a:t>
            </a:r>
          </a:p>
          <a:p>
            <a:r>
              <a:rPr lang="fr-FR" dirty="0"/>
              <a:t>Troubles sommeil</a:t>
            </a:r>
          </a:p>
          <a:p>
            <a:r>
              <a:rPr lang="fr-FR" dirty="0"/>
              <a:t>Isolement, retrait social</a:t>
            </a:r>
          </a:p>
          <a:p>
            <a:r>
              <a:rPr lang="fr-FR" dirty="0"/>
              <a:t>Baisse de la productivité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849160-D0B8-3DEF-670E-6E9D9E670221}"/>
              </a:ext>
            </a:extLst>
          </p:cNvPr>
          <p:cNvSpPr txBox="1"/>
          <p:nvPr/>
        </p:nvSpPr>
        <p:spPr>
          <a:xfrm>
            <a:off x="4130842" y="5915353"/>
            <a:ext cx="3930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1 à 2% de la population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B54A62-AC14-86AD-98CA-D16F3C8DB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692" y="2888120"/>
            <a:ext cx="3930316" cy="28802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4726CA5-7F26-0979-1C20-601AE7C9B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0" y="212713"/>
            <a:ext cx="3254208" cy="226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218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AAB08-9E5A-6F87-FC17-E78268069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13D5AA-59C5-D921-4852-8E980BB4A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Troubles liés à l’utilisation d’une substance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F0BA21-46A4-8692-935E-C21158E17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9021" y="1690688"/>
            <a:ext cx="3509211" cy="4351338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/>
              <a:t>ACCRO ! 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Amour, amitié</a:t>
            </a:r>
          </a:p>
          <a:p>
            <a:r>
              <a:rPr lang="fr-FR" dirty="0"/>
              <a:t>Corps, santé</a:t>
            </a:r>
          </a:p>
          <a:p>
            <a:r>
              <a:rPr lang="fr-FR" dirty="0"/>
              <a:t>Capacités</a:t>
            </a:r>
          </a:p>
          <a:p>
            <a:r>
              <a:rPr lang="fr-FR" dirty="0"/>
              <a:t>Revenu</a:t>
            </a:r>
          </a:p>
          <a:p>
            <a:r>
              <a:rPr lang="fr-FR" dirty="0"/>
              <a:t>Obligations légales (justices)</a:t>
            </a:r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8688F8D-0ABC-FC57-A3B1-68D2DCF7DC14}"/>
              </a:ext>
            </a:extLst>
          </p:cNvPr>
          <p:cNvSpPr txBox="1"/>
          <p:nvPr/>
        </p:nvSpPr>
        <p:spPr>
          <a:xfrm>
            <a:off x="609547" y="1690688"/>
            <a:ext cx="325235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Alcool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Cannabis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Héroïne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Cocaïne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Amphétamines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Médicaments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Hallucinogènes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Ecstasy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Tabac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7B441C0-CB3B-EDF9-E8B6-618D9BEFE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941" y="1550505"/>
            <a:ext cx="4480754" cy="218660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5668AFD-0EB9-B5CF-B333-55494D2A3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608" y="4091345"/>
            <a:ext cx="3169419" cy="208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318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52E5D-513A-6419-E9DB-870F8B08A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451358-FA95-F3B3-D802-CF15B0A25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Troubles liés à l’addiction au jeu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ADE10A-4BAC-0A49-B01E-538FF3559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Joue  presque tous les jours</a:t>
            </a:r>
          </a:p>
          <a:p>
            <a:r>
              <a:rPr lang="fr-FR" dirty="0"/>
              <a:t>Désir irrépressible de jouer</a:t>
            </a:r>
          </a:p>
          <a:p>
            <a:r>
              <a:rPr lang="fr-FR" dirty="0"/>
              <a:t>Irritabilité en cas de manque</a:t>
            </a:r>
          </a:p>
          <a:p>
            <a:r>
              <a:rPr lang="fr-FR" dirty="0"/>
              <a:t>Continue de jouer malgré la promesse d’arrêter</a:t>
            </a:r>
          </a:p>
          <a:p>
            <a:r>
              <a:rPr lang="fr-FR" dirty="0"/>
              <a:t>Joue pour échapper a ses problèmes</a:t>
            </a:r>
          </a:p>
          <a:p>
            <a:r>
              <a:rPr lang="fr-FR" dirty="0"/>
              <a:t>Se cache pour jouer</a:t>
            </a:r>
          </a:p>
          <a:p>
            <a:r>
              <a:rPr lang="fr-FR" dirty="0"/>
              <a:t>Isolement</a:t>
            </a:r>
          </a:p>
          <a:p>
            <a:r>
              <a:rPr lang="fr-FR" dirty="0"/>
              <a:t>Conflit avec les autres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667B7BD-94B9-CC2D-9716-92CD750D4D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7" t="15775" r="15928"/>
          <a:stretch>
            <a:fillRect/>
          </a:stretch>
        </p:blipFill>
        <p:spPr>
          <a:xfrm>
            <a:off x="8422180" y="4080157"/>
            <a:ext cx="3621486" cy="209680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55D1147-BD1F-1D95-5555-A82CE3C8B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180" y="924959"/>
            <a:ext cx="3769820" cy="250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305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98C0B3A-D213-BD54-5304-415CB2F41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fr-FR" sz="5400"/>
              <a:t>Département Informatique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960895-0FCC-3E74-1C6F-AC297A845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3905416" cy="38496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dirty="0"/>
              <a:t>3 personnes formées</a:t>
            </a:r>
          </a:p>
          <a:p>
            <a:endParaRPr lang="fr-FR" sz="2200" dirty="0"/>
          </a:p>
          <a:p>
            <a:r>
              <a:rPr lang="fr-FR" sz="2200" dirty="0"/>
              <a:t>Christelle Mottet</a:t>
            </a:r>
          </a:p>
          <a:p>
            <a:r>
              <a:rPr lang="fr-FR" sz="2200" dirty="0"/>
              <a:t>Florent Foucaud</a:t>
            </a:r>
          </a:p>
          <a:p>
            <a:r>
              <a:rPr lang="fr-FR" sz="2200" dirty="0"/>
              <a:t>Pascal Lafourcade</a:t>
            </a:r>
          </a:p>
          <a:p>
            <a:endParaRPr lang="fr-FR" sz="2200" dirty="0"/>
          </a:p>
          <a:p>
            <a:pPr marL="0" indent="0">
              <a:buNone/>
            </a:pPr>
            <a:r>
              <a:rPr lang="fr-FR" sz="2200" dirty="0"/>
              <a:t>+ l’infirmerie à l’IUT</a:t>
            </a:r>
          </a:p>
        </p:txBody>
      </p:sp>
      <p:pic>
        <p:nvPicPr>
          <p:cNvPr id="5" name="Image 4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73A00A4E-BF12-D766-B966-64EBB34F2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6041" y="329183"/>
            <a:ext cx="2388764" cy="232257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FA283A5-B335-79C0-80B9-9BE20B1EA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030" y="2639385"/>
            <a:ext cx="5272930" cy="338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009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C71237-B505-091E-8047-96A4DB7A4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4B8F4CC-201D-3767-019A-BEFC4D529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C3A56C-F22B-E4A7-0E25-BF6FAFDA5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A9A07E-7176-E971-2857-D91A42905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C889E0D-D374-D592-BC69-D93C5EFEE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fr-FR" b="1">
                <a:solidFill>
                  <a:srgbClr val="FFFFFF"/>
                </a:solidFill>
              </a:rPr>
              <a:t>Plan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89AE9F-309A-83A0-937D-BCDDA6628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I Lycée vs BUT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II Règles du jeu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III Pièges à éviter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IV Mémorisation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V Attention</a:t>
            </a:r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b="1" dirty="0">
                <a:solidFill>
                  <a:srgbClr val="000000"/>
                </a:solidFill>
              </a:rPr>
              <a:t>VI Hygiène de vie</a:t>
            </a:r>
          </a:p>
          <a:p>
            <a:r>
              <a:rPr lang="fr-FR" sz="2400" b="1" dirty="0"/>
              <a:t>VII Santé mentale</a:t>
            </a:r>
            <a:endParaRPr lang="fr-FR" sz="2400" dirty="0"/>
          </a:p>
          <a:p>
            <a:r>
              <a:rPr lang="fr-FR" sz="2400" b="1" dirty="0">
                <a:solidFill>
                  <a:srgbClr val="FF0000"/>
                </a:solidFill>
              </a:rPr>
              <a:t>VIII Émotions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924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691A2C-66DB-6046-A39F-A3DC94AD2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fr-FR" sz="2200"/>
              <a:t>Approche neuroscientifique</a:t>
            </a:r>
          </a:p>
          <a:p>
            <a:r>
              <a:rPr lang="fr-FR" sz="2200"/>
              <a:t>Fonctionnement du cerveau</a:t>
            </a:r>
          </a:p>
          <a:p>
            <a:r>
              <a:rPr lang="fr-FR" sz="2200"/>
              <a:t>Théorie</a:t>
            </a:r>
          </a:p>
          <a:p>
            <a:r>
              <a:rPr lang="fr-FR" sz="2200"/>
              <a:t>Exercices pratiques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5453187-D76E-B4D6-E2DF-899B6538B4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07" b="1"/>
          <a:stretch/>
        </p:blipFill>
        <p:spPr>
          <a:xfrm>
            <a:off x="8469765" y="1019844"/>
            <a:ext cx="3267437" cy="510996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75334E3-5C6F-2A02-4537-1B5E23EF5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587" y="1034834"/>
            <a:ext cx="3149293" cy="508927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E69ECF1-22CE-00DB-BA0B-584AB7A7769D}"/>
              </a:ext>
            </a:extLst>
          </p:cNvPr>
          <p:cNvSpPr txBox="1"/>
          <p:nvPr/>
        </p:nvSpPr>
        <p:spPr>
          <a:xfrm>
            <a:off x="1379095" y="1484026"/>
            <a:ext cx="122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Ouvrage</a:t>
            </a:r>
          </a:p>
        </p:txBody>
      </p:sp>
    </p:spTree>
    <p:extLst>
      <p:ext uri="{BB962C8B-B14F-4D97-AF65-F5344CB8AC3E}">
        <p14:creationId xmlns:p14="http://schemas.microsoft.com/office/powerpoint/2010/main" val="37586069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8F6A6C0-119B-AB40-9101-48BF74BDB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335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20B93BD-3153-B242-A45E-3F429873CB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1" y="13073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D60105A-03D2-7940-ABF0-E6C1EDB9A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fr-FR" sz="3600" dirty="0"/>
              <a:t>Vidéo Stress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128043-67E3-6B46-B00A-A76DC55CF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fr-FR" sz="1800" dirty="0">
                <a:hlinkClick r:id="rId3"/>
              </a:rPr>
              <a:t>https://sancy.iut.uca.fr/~lafourcade/VIDEOS/Emotions-dirigent-votre-cerveau.mp4</a:t>
            </a:r>
            <a:endParaRPr lang="fr-FR" sz="1800" dirty="0"/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1441246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F489EF-C1A6-714E-9A21-42278517F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219" y="3982216"/>
            <a:ext cx="3290887" cy="2452687"/>
          </a:xfrm>
        </p:spPr>
        <p:txBody>
          <a:bodyPr anchor="ctr">
            <a:normAutofit/>
          </a:bodyPr>
          <a:lstStyle/>
          <a:p>
            <a:r>
              <a:rPr lang="fr-FR" sz="3600" dirty="0"/>
              <a:t>R. </a:t>
            </a:r>
            <a:r>
              <a:rPr lang="fr-FR" sz="3600" dirty="0" err="1"/>
              <a:t>Vallerand</a:t>
            </a:r>
            <a:r>
              <a:rPr lang="fr-FR" sz="3600" dirty="0"/>
              <a:t> et E. Thill 1993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1286AC-0548-5F4E-AF0A-5B4B4B193F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94" b="3361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BF8919-BD45-434D-BEBE-5EA8B134A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106" y="3752850"/>
            <a:ext cx="8098290" cy="291142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1800" dirty="0"/>
              <a:t>« </a:t>
            </a:r>
            <a:r>
              <a:rPr lang="fr-FR" sz="2400" dirty="0"/>
              <a:t>Ensemble des mécanismes biologiques et psychologiques qui déterminent :</a:t>
            </a:r>
          </a:p>
          <a:p>
            <a:pPr lvl="0"/>
            <a:r>
              <a:rPr lang="fr-FR" sz="2400" dirty="0"/>
              <a:t>Le déclenchement d’un comportement.</a:t>
            </a:r>
          </a:p>
          <a:p>
            <a:pPr lvl="0"/>
            <a:r>
              <a:rPr lang="fr-FR" sz="2400" dirty="0"/>
              <a:t>L’orientation du comportement, attirance vers un but ou au contraire rejet ou fuite.</a:t>
            </a:r>
          </a:p>
          <a:p>
            <a:pPr lvl="0"/>
            <a:r>
              <a:rPr lang="fr-FR" sz="2400" dirty="0"/>
              <a:t>L’intensité de la mobilisation énergétique, émotion, attention.</a:t>
            </a:r>
          </a:p>
          <a:p>
            <a:r>
              <a:rPr lang="fr-FR" sz="2400" dirty="0"/>
              <a:t>La persistance du comportement dans le temps. »</a:t>
            </a:r>
          </a:p>
        </p:txBody>
      </p:sp>
    </p:spTree>
    <p:extLst>
      <p:ext uri="{BB962C8B-B14F-4D97-AF65-F5344CB8AC3E}">
        <p14:creationId xmlns:p14="http://schemas.microsoft.com/office/powerpoint/2010/main" val="2063369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145D2D-9EBF-7E47-8E67-F468BF0AD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4760132"/>
            <a:ext cx="3947420" cy="1777829"/>
          </a:xfrm>
        </p:spPr>
        <p:txBody>
          <a:bodyPr>
            <a:normAutofit/>
          </a:bodyPr>
          <a:lstStyle/>
          <a:p>
            <a:r>
              <a:rPr lang="fr-FR" sz="2800" b="1"/>
              <a:t>La motivation extrinsèque</a:t>
            </a:r>
            <a:br>
              <a:rPr lang="fr-FR" sz="2800" b="1"/>
            </a:br>
            <a:r>
              <a:rPr lang="fr-FR" sz="2800"/>
              <a:t>Deci et Ryan (1985, 2002)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AB552A-BD7B-8D48-9F0B-974E48EBE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4767660"/>
            <a:ext cx="6281873" cy="17703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1800"/>
              <a:t>L’action est provoquée par une circonstance extérieure à l’individu (punition, récompense, pression sociale, obtention de l’approbation d’une personne tièrce...).</a:t>
            </a:r>
          </a:p>
        </p:txBody>
      </p:sp>
      <p:pic>
        <p:nvPicPr>
          <p:cNvPr id="7" name="Espace réservé du contenu 3">
            <a:extLst>
              <a:ext uri="{FF2B5EF4-FFF2-40B4-BE49-F238E27FC236}">
                <a16:creationId xmlns:a16="http://schemas.microsoft.com/office/drawing/2014/main" id="{9BC1FA72-1670-0C8D-1008-AD57E08EB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t="7995"/>
          <a:stretch/>
        </p:blipFill>
        <p:spPr>
          <a:xfrm>
            <a:off x="2067552" y="331031"/>
            <a:ext cx="8056896" cy="442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193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47DAE24-0CC3-9D4B-8D13-BFE277C988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3289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3F3D125-E75A-074A-B7C7-90833DCCE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9037"/>
            <a:ext cx="3522468" cy="1124712"/>
          </a:xfrm>
        </p:spPr>
        <p:txBody>
          <a:bodyPr anchor="b">
            <a:normAutofit/>
          </a:bodyPr>
          <a:lstStyle/>
          <a:p>
            <a:pPr algn="ctr"/>
            <a:r>
              <a:rPr lang="fr-FR" sz="2400" b="1" dirty="0"/>
              <a:t>La motivation intrinsèque</a:t>
            </a:r>
            <a:br>
              <a:rPr lang="fr-FR" sz="2400" b="1" dirty="0"/>
            </a:br>
            <a:r>
              <a:rPr lang="fr-FR" sz="2400" dirty="0" err="1"/>
              <a:t>Deci</a:t>
            </a:r>
            <a:r>
              <a:rPr lang="fr-FR" sz="2400" dirty="0"/>
              <a:t> et Ryan (1985, 2002)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8036AC-D3E1-B342-9A64-F2248F130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41705"/>
            <a:ext cx="3438906" cy="2082547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fr-FR" sz="2000" dirty="0"/>
              <a:t>L’action est conduite uniquement par l’intérêt et le plaisir que l’individu trouve à l’action, sans attente de récompense externe.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38226F7-76DA-2265-2C8E-F95F426BAB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" b="7"/>
          <a:stretch/>
        </p:blipFill>
        <p:spPr>
          <a:xfrm>
            <a:off x="1839617" y="5181600"/>
            <a:ext cx="1676390" cy="167639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5C5B973-FEC6-F738-3DFF-CC5BEEA378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0" y="4098109"/>
            <a:ext cx="2082547" cy="2082547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677561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37511A6-DA6F-294A-B722-A172C94AF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948" b="9423"/>
          <a:stretch/>
        </p:blipFill>
        <p:spPr>
          <a:xfrm>
            <a:off x="684575" y="685800"/>
            <a:ext cx="108216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406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9491A19-8311-CF41-BC40-C88353423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277" y="2633661"/>
            <a:ext cx="3343572" cy="222091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32AC861-9A82-B544-8FC6-BAB0106AF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576" y="2360611"/>
            <a:ext cx="3679843" cy="2767014"/>
          </a:xfrm>
          <a:prstGeom prst="rect">
            <a:avLst/>
          </a:prstGeom>
        </p:spPr>
      </p:pic>
      <p:sp>
        <p:nvSpPr>
          <p:cNvPr id="6" name="Flèche vers la droite 5">
            <a:extLst>
              <a:ext uri="{FF2B5EF4-FFF2-40B4-BE49-F238E27FC236}">
                <a16:creationId xmlns:a16="http://schemas.microsoft.com/office/drawing/2014/main" id="{D2D34521-BDB4-B44F-80FC-875D818F22D7}"/>
              </a:ext>
            </a:extLst>
          </p:cNvPr>
          <p:cNvSpPr/>
          <p:nvPr/>
        </p:nvSpPr>
        <p:spPr>
          <a:xfrm>
            <a:off x="5245894" y="3429000"/>
            <a:ext cx="1700212" cy="606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692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ersonne, complet, homme, femme&#10;&#10;Description générée automatiquement">
            <a:extLst>
              <a:ext uri="{FF2B5EF4-FFF2-40B4-BE49-F238E27FC236}">
                <a16:creationId xmlns:a16="http://schemas.microsoft.com/office/drawing/2014/main" id="{CD2C6F09-1239-B143-9298-10375DFAA4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8" r="1" b="22553"/>
          <a:stretch/>
        </p:blipFill>
        <p:spPr>
          <a:xfrm>
            <a:off x="4556502" y="10"/>
            <a:ext cx="7635498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7A1AF26-9BA9-C74B-94D4-EBC0EBCB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96" y="483327"/>
            <a:ext cx="4428309" cy="758952"/>
          </a:xfrm>
        </p:spPr>
        <p:txBody>
          <a:bodyPr anchor="b">
            <a:normAutofit/>
          </a:bodyPr>
          <a:lstStyle/>
          <a:p>
            <a:pPr algn="ctr"/>
            <a:r>
              <a:rPr lang="fr-FR" sz="4000" b="1" dirty="0"/>
              <a:t>L’</a:t>
            </a:r>
            <a:r>
              <a:rPr lang="fr-FR" sz="4000" b="1" dirty="0" err="1"/>
              <a:t>amotivation</a:t>
            </a:r>
            <a:endParaRPr lang="fr-FR" sz="40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255076-F466-E348-A523-7A10F20D9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2522110"/>
            <a:ext cx="4428309" cy="3852563"/>
          </a:xfrm>
        </p:spPr>
        <p:txBody>
          <a:bodyPr anchor="t">
            <a:normAutofit/>
          </a:bodyPr>
          <a:lstStyle/>
          <a:p>
            <a:pPr algn="just"/>
            <a:r>
              <a:rPr lang="fr-FR" sz="2400" dirty="0"/>
              <a:t>L’individu a le sentiment d’être soumis à des facteurs hors de tout contrôle. </a:t>
            </a:r>
          </a:p>
          <a:p>
            <a:r>
              <a:rPr lang="fr-FR" sz="2400" dirty="0"/>
              <a:t>L’</a:t>
            </a:r>
            <a:r>
              <a:rPr lang="fr-FR" sz="2400" dirty="0" err="1"/>
              <a:t>amotivation</a:t>
            </a:r>
            <a:r>
              <a:rPr lang="fr-FR" sz="2400" dirty="0"/>
              <a:t> se distingue de la motivation extrinsèque par l’absence de motivation liée au sentiment de ne plus être capable de prévoir les conséquences de ses actions</a:t>
            </a:r>
            <a:r>
              <a:rPr lang="fr-FR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27236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6B81E82-DFBD-653D-6C7B-23F7316B1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Conclusion</a:t>
            </a:r>
          </a:p>
        </p:txBody>
      </p:sp>
      <p:pic>
        <p:nvPicPr>
          <p:cNvPr id="7" name="Graphic 6" descr="Ampoule">
            <a:extLst>
              <a:ext uri="{FF2B5EF4-FFF2-40B4-BE49-F238E27FC236}">
                <a16:creationId xmlns:a16="http://schemas.microsoft.com/office/drawing/2014/main" id="{62D5CA69-393E-0008-FDB9-8791C8C92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229966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18A17B8-E04F-094E-BC19-C7B19BD21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02" r="27552" b="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3D6C93E-D146-1B42-930F-69A133E66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4099306" cy="1124712"/>
          </a:xfrm>
        </p:spPr>
        <p:txBody>
          <a:bodyPr anchor="b">
            <a:noAutofit/>
          </a:bodyPr>
          <a:lstStyle/>
          <a:p>
            <a:r>
              <a:rPr lang="fr-FR" sz="4000" b="1" dirty="0"/>
              <a:t>5 choses à retenir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5B7EA6-EA57-2F40-B6F7-DDAD9E708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09" y="3559048"/>
            <a:ext cx="6566735" cy="2455418"/>
          </a:xfrm>
        </p:spPr>
        <p:txBody>
          <a:bodyPr anchor="t">
            <a:normAutofit fontScale="77500" lnSpcReduction="20000"/>
          </a:bodyPr>
          <a:lstStyle/>
          <a:p>
            <a:r>
              <a:rPr lang="fr-FR" sz="3600" dirty="0"/>
              <a:t>Comprendre et respecter les règles du jeu</a:t>
            </a:r>
          </a:p>
          <a:p>
            <a:r>
              <a:rPr lang="fr-FR" sz="3600" dirty="0"/>
              <a:t>Hygiène de vie : alimentation, sommeil …</a:t>
            </a:r>
          </a:p>
          <a:p>
            <a:r>
              <a:rPr lang="fr-FR" sz="3600" dirty="0"/>
              <a:t>S’organiser : TODO listes, anticiper</a:t>
            </a:r>
          </a:p>
          <a:p>
            <a:r>
              <a:rPr lang="fr-FR" sz="3600" dirty="0"/>
              <a:t>Gestion des émotions</a:t>
            </a:r>
          </a:p>
          <a:p>
            <a:r>
              <a:rPr lang="fr-FR" sz="3600" dirty="0"/>
              <a:t>Motivation et attention</a:t>
            </a:r>
          </a:p>
          <a:p>
            <a:endParaRPr lang="fr-FR" sz="1700" dirty="0"/>
          </a:p>
        </p:txBody>
      </p:sp>
    </p:spTree>
    <p:extLst>
      <p:ext uri="{BB962C8B-B14F-4D97-AF65-F5344CB8AC3E}">
        <p14:creationId xmlns:p14="http://schemas.microsoft.com/office/powerpoint/2010/main" val="2580737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30B76C9-82C4-0E44-9F42-B81906D61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fr-FR" sz="5400"/>
              <a:t>Organisation du cours </a:t>
            </a:r>
          </a:p>
        </p:txBody>
      </p:sp>
      <p:pic>
        <p:nvPicPr>
          <p:cNvPr id="5" name="Picture 4" descr="Calendrier sur table">
            <a:extLst>
              <a:ext uri="{FF2B5EF4-FFF2-40B4-BE49-F238E27FC236}">
                <a16:creationId xmlns:a16="http://schemas.microsoft.com/office/drawing/2014/main" id="{76815182-A7D8-41EE-AB6E-F47BE29E1C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51" r="44418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11CE0B-8E1A-8448-9029-9D47CDB84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4151376"/>
          </a:xfrm>
        </p:spPr>
        <p:txBody>
          <a:bodyPr>
            <a:normAutofit/>
          </a:bodyPr>
          <a:lstStyle/>
          <a:p>
            <a:r>
              <a:rPr lang="fr-FR" sz="2200" dirty="0"/>
              <a:t>1 CM de 2h</a:t>
            </a:r>
          </a:p>
          <a:p>
            <a:r>
              <a:rPr lang="fr-FR" sz="2200" dirty="0"/>
              <a:t>4 TD de 2h</a:t>
            </a:r>
          </a:p>
          <a:p>
            <a:r>
              <a:rPr lang="fr-FR" sz="2200" dirty="0"/>
              <a:t>1 Examen</a:t>
            </a:r>
          </a:p>
          <a:p>
            <a:endParaRPr lang="fr-FR" sz="2200" dirty="0"/>
          </a:p>
          <a:p>
            <a:r>
              <a:rPr lang="fr-FR" sz="2200" b="1" dirty="0"/>
              <a:t>Intervenants</a:t>
            </a:r>
            <a:r>
              <a:rPr lang="fr-FR" sz="2200" dirty="0"/>
              <a:t> :</a:t>
            </a:r>
          </a:p>
          <a:p>
            <a:pPr>
              <a:buFontTx/>
              <a:buChar char="-"/>
            </a:pPr>
            <a:r>
              <a:rPr lang="fr-FR" sz="2200" dirty="0"/>
              <a:t>Laurent Giraud</a:t>
            </a:r>
          </a:p>
          <a:p>
            <a:pPr>
              <a:buFontTx/>
              <a:buChar char="-"/>
            </a:pPr>
            <a:r>
              <a:rPr lang="fr-FR" sz="2200" dirty="0"/>
              <a:t>Pascal Lafourcade</a:t>
            </a:r>
          </a:p>
          <a:p>
            <a:pPr>
              <a:buFontTx/>
              <a:buChar char="-"/>
            </a:pPr>
            <a:endParaRPr lang="fr-FR" sz="2200" dirty="0"/>
          </a:p>
          <a:p>
            <a:pPr marL="0" indent="0" algn="ctr">
              <a:buNone/>
            </a:pPr>
            <a:r>
              <a:rPr lang="fr-FR" sz="2200" b="1" dirty="0">
                <a:solidFill>
                  <a:srgbClr val="FF0000"/>
                </a:solidFill>
              </a:rPr>
              <a:t>VENIR EN COURS/TD</a:t>
            </a:r>
          </a:p>
        </p:txBody>
      </p:sp>
    </p:spTree>
    <p:extLst>
      <p:ext uri="{BB962C8B-B14F-4D97-AF65-F5344CB8AC3E}">
        <p14:creationId xmlns:p14="http://schemas.microsoft.com/office/powerpoint/2010/main" val="29295535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E18665A-124F-3748-BDFA-53C8C4CB6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3" t="6484" r="29156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3D6C93E-D146-1B42-930F-69A133E66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fr-FR" sz="2800"/>
              <a:t>Questions	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5B7EA6-EA57-2F40-B6F7-DDAD9E708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r-FR" sz="1700">
                <a:hlinkClick r:id="rId3"/>
              </a:rPr>
              <a:t>pascal.lafourcade@uca.fr</a:t>
            </a:r>
            <a:endParaRPr lang="fr-FR" sz="1700"/>
          </a:p>
          <a:p>
            <a:pPr marL="0" indent="0">
              <a:buNone/>
            </a:pPr>
            <a:endParaRPr lang="fr-FR" sz="1700"/>
          </a:p>
        </p:txBody>
      </p:sp>
    </p:spTree>
    <p:extLst>
      <p:ext uri="{BB962C8B-B14F-4D97-AF65-F5344CB8AC3E}">
        <p14:creationId xmlns:p14="http://schemas.microsoft.com/office/powerpoint/2010/main" val="114119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30B76C9-82C4-0E44-9F42-B81906D61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939339"/>
          </a:xfrm>
        </p:spPr>
        <p:txBody>
          <a:bodyPr anchor="b">
            <a:normAutofit/>
          </a:bodyPr>
          <a:lstStyle/>
          <a:p>
            <a:r>
              <a:rPr lang="fr-FR" sz="5400" dirty="0"/>
              <a:t>Evaluation </a:t>
            </a:r>
          </a:p>
        </p:txBody>
      </p:sp>
      <p:pic>
        <p:nvPicPr>
          <p:cNvPr id="5" name="Picture 4" descr="Lunettes au-dessus d’un livre">
            <a:extLst>
              <a:ext uri="{FF2B5EF4-FFF2-40B4-BE49-F238E27FC236}">
                <a16:creationId xmlns:a16="http://schemas.microsoft.com/office/drawing/2014/main" id="{FCA0297C-BB6F-4803-A0B8-DEC48C24F0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38" r="40170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11CE0B-8E1A-8448-9029-9D47CDB84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1" y="1268523"/>
            <a:ext cx="6601161" cy="5483969"/>
          </a:xfrm>
        </p:spPr>
        <p:txBody>
          <a:bodyPr>
            <a:normAutofit/>
          </a:bodyPr>
          <a:lstStyle/>
          <a:p>
            <a:endParaRPr lang="fr-FR" sz="2000" dirty="0"/>
          </a:p>
          <a:p>
            <a:pPr marL="0" indent="0">
              <a:buNone/>
            </a:pPr>
            <a:r>
              <a:rPr lang="fr-FR" sz="2000" b="1" dirty="0"/>
              <a:t>Note finale : </a:t>
            </a:r>
            <a:r>
              <a:rPr lang="fr-FR" sz="2000" dirty="0"/>
              <a:t>moyenne des 4 notes</a:t>
            </a:r>
            <a:endParaRPr lang="fr-FR" sz="2000" b="1" dirty="0"/>
          </a:p>
          <a:p>
            <a:pPr marL="0" indent="0">
              <a:buNone/>
            </a:pPr>
            <a:endParaRPr lang="fr-FR" sz="2000" b="1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i="1" dirty="0"/>
              <a:t>Contrôle continu</a:t>
            </a:r>
            <a:endParaRPr lang="fr-FR" sz="2000" dirty="0"/>
          </a:p>
          <a:p>
            <a:r>
              <a:rPr lang="fr-FR" sz="2000" dirty="0"/>
              <a:t>TD 1 : 10 questions de cours au début du TD1</a:t>
            </a:r>
          </a:p>
          <a:p>
            <a:r>
              <a:rPr lang="fr-FR" sz="2000" dirty="0"/>
              <a:t>TD2 : 10 questions de cours au début du TD2</a:t>
            </a:r>
          </a:p>
          <a:p>
            <a:r>
              <a:rPr lang="fr-FR" sz="2000" dirty="0"/>
              <a:t>TD3 : 10 questions de cours au début du TD3</a:t>
            </a:r>
          </a:p>
          <a:p>
            <a:r>
              <a:rPr lang="fr-FR" sz="2000" dirty="0"/>
              <a:t>TD4 : 10 questions de cours au début du TD3</a:t>
            </a:r>
          </a:p>
          <a:p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86661120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1611</Words>
  <Application>Microsoft Macintosh PowerPoint</Application>
  <PresentationFormat>Grand écran</PresentationFormat>
  <Paragraphs>406</Paragraphs>
  <Slides>80</Slides>
  <Notes>1</Notes>
  <HiddenSlides>2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80</vt:i4>
      </vt:variant>
    </vt:vector>
  </HeadingPairs>
  <TitlesOfParts>
    <vt:vector size="87" baseType="lpstr">
      <vt:lpstr>Arial</vt:lpstr>
      <vt:lpstr>Calibri</vt:lpstr>
      <vt:lpstr>Calibri Light</vt:lpstr>
      <vt:lpstr>Impact</vt:lpstr>
      <vt:lpstr>Symbol</vt:lpstr>
      <vt:lpstr>Times New Roman</vt:lpstr>
      <vt:lpstr>Thème Office</vt:lpstr>
      <vt:lpstr>Méthodologie</vt:lpstr>
      <vt:lpstr>CAUSES PRINCIPALES DE L’ECHEC</vt:lpstr>
      <vt:lpstr>Publics à besoins spécifiques</vt:lpstr>
      <vt:lpstr>Publics à besoins spécifiques</vt:lpstr>
      <vt:lpstr>OBJECTIF DU COURS</vt:lpstr>
      <vt:lpstr>Apprendre - Processus complexe - Être attentif et actif - Pas de recette  - Le Savoir ne s’achète pas </vt:lpstr>
      <vt:lpstr>Présentation PowerPoint</vt:lpstr>
      <vt:lpstr>Organisation du cours </vt:lpstr>
      <vt:lpstr>Evaluation </vt:lpstr>
      <vt:lpstr>Plan</vt:lpstr>
      <vt:lpstr>Plan</vt:lpstr>
      <vt:lpstr>Sondage : Moyenne au BAC </vt:lpstr>
      <vt:lpstr> Temps travail hebdomadaire</vt:lpstr>
      <vt:lpstr>Lycée vs BUT</vt:lpstr>
      <vt:lpstr>VIDEO de Théo</vt:lpstr>
      <vt:lpstr>Plan</vt:lpstr>
      <vt:lpstr>Fonctionnement du BUT</vt:lpstr>
      <vt:lpstr>Dangers : Compétences</vt:lpstr>
      <vt:lpstr>TOUTES LES MATIERES COMPTENT ! </vt:lpstr>
      <vt:lpstr>Règles sanitaires</vt:lpstr>
      <vt:lpstr>Plan</vt:lpstr>
      <vt:lpstr>Etudes supérieures</vt:lpstr>
      <vt:lpstr>Conseils</vt:lpstr>
      <vt:lpstr>Le piège « Google est mon ami  »</vt:lpstr>
      <vt:lpstr>Une IA  comme ami!</vt:lpstr>
      <vt:lpstr>S’organiser</vt:lpstr>
      <vt:lpstr>Consulter vos emails</vt:lpstr>
      <vt:lpstr>Aspects Techniques</vt:lpstr>
      <vt:lpstr>Sauvegarde</vt:lpstr>
      <vt:lpstr>Tricher  </vt:lpstr>
      <vt:lpstr>Points de vigilence</vt:lpstr>
      <vt:lpstr>5 points à retenir</vt:lpstr>
      <vt:lpstr>Plan</vt:lpstr>
      <vt:lpstr>Empan mnésique</vt:lpstr>
      <vt:lpstr>Structure de la mémoire Baddeley 1976</vt:lpstr>
      <vt:lpstr>Présentation PowerPoint</vt:lpstr>
      <vt:lpstr>Gagnon</vt:lpstr>
      <vt:lpstr>Conseils </vt:lpstr>
      <vt:lpstr>Plan</vt:lpstr>
      <vt:lpstr> VIDEO   </vt:lpstr>
      <vt:lpstr>Effet Stroop 1935</vt:lpstr>
      <vt:lpstr>Présentation PowerPoint</vt:lpstr>
      <vt:lpstr>Lisez la couleur avec laquelle chaque mot est écrit.</vt:lpstr>
      <vt:lpstr>Présentation PowerPoint</vt:lpstr>
      <vt:lpstr>Présentation PowerPoint</vt:lpstr>
      <vt:lpstr>Courbe de l’attention</vt:lpstr>
      <vt:lpstr>Attention accrue pour survivre</vt:lpstr>
      <vt:lpstr>Vous savez être attentif</vt:lpstr>
      <vt:lpstr>Conseils</vt:lpstr>
      <vt:lpstr>Video sur le portable</vt:lpstr>
      <vt:lpstr>Faites une liste de vos taches pour la semaine</vt:lpstr>
      <vt:lpstr>Important</vt:lpstr>
      <vt:lpstr>Présentation PowerPoint</vt:lpstr>
      <vt:lpstr>Faites une TODO liste de vos taches pour la semaine</vt:lpstr>
      <vt:lpstr>S’Organisez</vt:lpstr>
      <vt:lpstr>Plan</vt:lpstr>
      <vt:lpstr>Alimentation</vt:lpstr>
      <vt:lpstr>Sommeil</vt:lpstr>
      <vt:lpstr>Présentation PowerPoint</vt:lpstr>
      <vt:lpstr>Présentation PowerPoint</vt:lpstr>
      <vt:lpstr>Présentation PowerPoint</vt:lpstr>
      <vt:lpstr>Plan</vt:lpstr>
      <vt:lpstr>Troubles dépressifs</vt:lpstr>
      <vt:lpstr>Troubles anxieux</vt:lpstr>
      <vt:lpstr>Troubles psychotiques</vt:lpstr>
      <vt:lpstr>Troubles liés à l’utilisation d’une substance</vt:lpstr>
      <vt:lpstr>Troubles liés à l’addiction au jeu</vt:lpstr>
      <vt:lpstr>Département Informatique</vt:lpstr>
      <vt:lpstr>Plan</vt:lpstr>
      <vt:lpstr>Présentation PowerPoint</vt:lpstr>
      <vt:lpstr>Vidéo Stress</vt:lpstr>
      <vt:lpstr>R. Vallerand et E. Thill 1993</vt:lpstr>
      <vt:lpstr>La motivation extrinsèque Deci et Ryan (1985, 2002)</vt:lpstr>
      <vt:lpstr>La motivation intrinsèque Deci et Ryan (1985, 2002)</vt:lpstr>
      <vt:lpstr>Présentation PowerPoint</vt:lpstr>
      <vt:lpstr>Présentation PowerPoint</vt:lpstr>
      <vt:lpstr>L’amotivation</vt:lpstr>
      <vt:lpstr>Conclusion</vt:lpstr>
      <vt:lpstr>5 choses à retenir</vt:lpstr>
      <vt:lpstr>Questions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Methodologie</dc:title>
  <dc:creator>Pascal Lafourcade</dc:creator>
  <cp:lastModifiedBy>Pascal LAFOURCADE</cp:lastModifiedBy>
  <cp:revision>114</cp:revision>
  <dcterms:created xsi:type="dcterms:W3CDTF">2020-09-03T09:02:40Z</dcterms:created>
  <dcterms:modified xsi:type="dcterms:W3CDTF">2025-06-25T08:32:17Z</dcterms:modified>
</cp:coreProperties>
</file>